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11-Jul-2018 14:43:17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12-Jul-2018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BCX352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2444174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43958"/>
            <a:ext cx="3196674" cy="23979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55062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66800"/>
            <a:ext cx="4572000" cy="342961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6800"/>
            <a:ext cx="4572000" cy="3429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313116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74095" y="376535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BCX352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3741"/>
              </p:ext>
            </p:extLst>
          </p:nvPr>
        </p:nvGraphicFramePr>
        <p:xfrm>
          <a:off x="1524000" y="5135880"/>
          <a:ext cx="6096000" cy="11125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0.0589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0.2602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6940" y="4761754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2 cm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30213" y="6248400"/>
            <a:ext cx="883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hardat.ru3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19838</TotalTime>
  <Words>37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182</cp:revision>
  <dcterms:created xsi:type="dcterms:W3CDTF">2006-04-28T20:17:03Z</dcterms:created>
  <dcterms:modified xsi:type="dcterms:W3CDTF">2018-07-12T20:54:44Z</dcterms:modified>
</cp:coreProperties>
</file>