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24-Aug-2018 15:19:06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596574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43958"/>
            <a:ext cx="3196674" cy="239793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55062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0.5740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[-5.2266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5.2266]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3622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23622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15838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17185" y="4191000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linear correlation</a:t>
            </a:r>
            <a:r>
              <a:rPr lang="en-US" dirty="0" smtClean="0"/>
              <a:t> </a:t>
            </a:r>
            <a:r>
              <a:rPr lang="en-US" dirty="0" smtClean="0"/>
              <a:t>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BCX31B3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5838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20038</TotalTime>
  <Words>23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2018-09-02T19:10:39Z</dcterms:modified>
</cp:coreProperties>
</file>