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61" r:id="rId3"/>
    <p:sldId id="262" r:id="rId4"/>
    <p:sldId id="263" r:id="rId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540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023867" y="4918075"/>
            <a:ext cx="4985532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altLang="en-US" sz="1600" dirty="0" smtClean="0"/>
              <a:t>0.788</a:t>
            </a:r>
            <a:r>
              <a:rPr lang="en-US" sz="1600" dirty="0" smtClean="0"/>
              <a:t>D11.5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</a:t>
            </a:r>
            <a:r>
              <a:rPr lang="en-US" sz="1600" dirty="0" smtClean="0"/>
              <a:t>SA-237-005-02-R2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4530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6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20-Jul-2018 10:10:13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27-Jul-2018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MAD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assignment: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BCX324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" name="Line 16"/>
          <p:cNvSpPr>
            <a:spLocks noChangeShapeType="1"/>
          </p:cNvSpPr>
          <p:nvPr/>
        </p:nvSpPr>
        <p:spPr bwMode="auto">
          <a:xfrm rot="21420000">
            <a:off x="3870155" y="2873163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 type="triangle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400800" cy="4803791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0" y="141642"/>
            <a:ext cx="3200400" cy="240189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43600" y="2551105"/>
            <a:ext cx="3200400" cy="24018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15122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426719"/>
            <a:ext cx="4572000" cy="3431281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0"/>
            <a:ext cx="4572000" cy="3431281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4572000" cy="3431281"/>
          </a:xfrm>
          <a:prstGeom prst="rect">
            <a:avLst/>
          </a:prstGeom>
        </p:spPr>
      </p:pic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4361156" y="4236581"/>
            <a:ext cx="4592924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name: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BCX324 </a:t>
            </a:r>
            <a:r>
              <a:rPr lang="en-US" altLang="en-US" sz="16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rim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# of main coil turns: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dirty="0" smtClean="0"/>
              <a:t>48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# of trim coil turns: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dirty="0" smtClean="0"/>
              <a:t>82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ratio of turns (</a:t>
            </a:r>
            <a:r>
              <a:rPr lang="en-US" altLang="en-US" sz="16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</a:t>
            </a:r>
            <a:r>
              <a:rPr lang="en-US" altLang="en-US" sz="1600" baseline="-250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main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/</a:t>
            </a:r>
            <a:r>
              <a:rPr lang="en-US" altLang="en-US" sz="16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</a:t>
            </a:r>
            <a:r>
              <a:rPr lang="en-US" altLang="en-US" sz="1600" baseline="-250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trim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):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0.5854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ratio of slopes (measured):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0.5904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IMMO (amps):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[-3,+3]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BMMO (main coil amps):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[-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5.0812,+5.0812]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895600" y="533400"/>
            <a:ext cx="73770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I</a:t>
            </a:r>
            <a:r>
              <a:rPr lang="en-US" sz="1400" baseline="-25000" dirty="0" err="1" smtClean="0">
                <a:solidFill>
                  <a:srgbClr val="FF0000"/>
                </a:solidFill>
              </a:rPr>
              <a:t>trim</a:t>
            </a:r>
            <a:r>
              <a:rPr lang="en-US" sz="1400" dirty="0" smtClean="0">
                <a:solidFill>
                  <a:srgbClr val="FF0000"/>
                </a:solidFill>
              </a:rPr>
              <a:t> = 0</a:t>
            </a:r>
            <a:endParaRPr lang="en-US" sz="1400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322723" y="533400"/>
            <a:ext cx="79861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I</a:t>
            </a:r>
            <a:r>
              <a:rPr lang="en-US" sz="1400" baseline="-25000" dirty="0" err="1" smtClean="0">
                <a:solidFill>
                  <a:srgbClr val="FF0000"/>
                </a:solidFill>
              </a:rPr>
              <a:t>main</a:t>
            </a:r>
            <a:r>
              <a:rPr lang="en-US" sz="1400" dirty="0" smtClean="0">
                <a:solidFill>
                  <a:srgbClr val="FF0000"/>
                </a:solidFill>
              </a:rPr>
              <a:t> = 0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57103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2024232"/>
            <a:ext cx="4572000" cy="3431281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022845"/>
            <a:ext cx="4572000" cy="3431281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671074" y="4082526"/>
            <a:ext cx="254428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quadrupole component</a:t>
            </a:r>
          </a:p>
          <a:p>
            <a:pPr algn="ctr"/>
            <a:r>
              <a:rPr lang="en-US" dirty="0" smtClean="0"/>
              <a:t>artificially removed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274095" y="1219200"/>
            <a:ext cx="459581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BCX324</a:t>
            </a:r>
            <a:r>
              <a:rPr lang="en-US" sz="2400" dirty="0" smtClean="0"/>
              <a:t>: </a:t>
            </a:r>
            <a:r>
              <a:rPr lang="el-GR" sz="2400" dirty="0" smtClean="0"/>
              <a:t>Δ</a:t>
            </a:r>
            <a:r>
              <a:rPr lang="en-US" sz="2400" dirty="0" smtClean="0"/>
              <a:t>BL/BL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 vs X @ 250 A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825167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11000" y="1206773"/>
            <a:ext cx="5922000" cy="44444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0926142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20069</TotalTime>
  <Words>24</Words>
  <Application>Microsoft Office PowerPoint</Application>
  <PresentationFormat>On-screen Show (4:3)</PresentationFormat>
  <Paragraphs>19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6" baseType="lpstr">
      <vt:lpstr>Arial</vt:lpstr>
      <vt:lpstr>Default Design</vt:lpstr>
      <vt:lpstr>PowerPoint Presentation</vt:lpstr>
      <vt:lpstr>PowerPoint Presentation</vt:lpstr>
      <vt:lpstr>PowerPoint Presentation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189</cp:revision>
  <dcterms:created xsi:type="dcterms:W3CDTF">2006-04-28T20:17:03Z</dcterms:created>
  <dcterms:modified xsi:type="dcterms:W3CDTF">2018-07-27T21:12:49Z</dcterms:modified>
</cp:coreProperties>
</file>