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02-Mar-2018 15:21:34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05-Mar-2018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BCXDLU4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BCXDLU4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0.5842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[-5.1356,+5.1356]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7039" y="1219200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BCXDLU4: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4232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6318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19913</TotalTime>
  <Words>24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2018-03-15T19:04:12Z</dcterms:modified>
</cp:coreProperties>
</file>