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75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1465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498553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4524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09-Jul-2018 16:20:33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11-Jul-2018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BCX351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>
            <a:off x="3870155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326" y="152400"/>
            <a:ext cx="3196674" cy="239793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7326" y="2568710"/>
            <a:ext cx="3196674" cy="239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8382"/>
            <a:ext cx="4572000" cy="342961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61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618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BCX351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82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0.5864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[-3,+3]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[-5.1155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5.1155]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533400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22723" y="5334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22144"/>
            <a:ext cx="4572000" cy="342961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1074" y="408252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quadrupole component</a:t>
            </a:r>
          </a:p>
          <a:p>
            <a:pPr algn="ctr"/>
            <a:r>
              <a:rPr lang="en-US" dirty="0" smtClean="0"/>
              <a:t>artificially removed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74095" y="1219200"/>
            <a:ext cx="4595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BCX351</a:t>
            </a:r>
            <a:r>
              <a:rPr lang="en-US" sz="2400" dirty="0" smtClean="0"/>
              <a:t>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21526"/>
            <a:ext cx="4572000" cy="3429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20044</TotalTime>
  <Words>24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186</cp:revision>
  <dcterms:created xsi:type="dcterms:W3CDTF">2006-04-28T20:17:03Z</dcterms:created>
  <dcterms:modified xsi:type="dcterms:W3CDTF">2018-07-11T19:20:27Z</dcterms:modified>
</cp:coreProperties>
</file>