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5298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4522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25-May-2018 14:51:33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31-May-2018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BCXDLD1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>
            <a:off x="3870155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BCXDLD1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0.5881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5.1012,+5.1012]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5334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5334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24232"/>
            <a:ext cx="4572000" cy="34312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022845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37039" y="1219200"/>
            <a:ext cx="4869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BCXDLD1</a:t>
            </a:r>
            <a:r>
              <a:rPr lang="en-US" sz="2400" dirty="0" smtClean="0"/>
              <a:t>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19762</TotalTime>
  <Words>24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172</cp:revision>
  <dcterms:created xsi:type="dcterms:W3CDTF">2006-04-28T20:17:03Z</dcterms:created>
  <dcterms:modified xsi:type="dcterms:W3CDTF">2018-05-31T19:02:09Z</dcterms:modified>
</cp:coreProperties>
</file>