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1.69VD55.1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SA-380-328-01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4521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14-Sep-2017 12:05:57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15-Sep-2016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BYD1B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2133600" y="1600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4687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2329"/>
            <a:ext cx="6400800" cy="48037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903642"/>
            <a:ext cx="3200400" cy="2401896"/>
          </a:xfrm>
          <a:prstGeom prst="rect">
            <a:avLst/>
          </a:prstGeom>
        </p:spPr>
      </p:pic>
      <p:sp>
        <p:nvSpPr>
          <p:cNvPr id="5" name="Line 16"/>
          <p:cNvSpPr>
            <a:spLocks noChangeShapeType="1"/>
          </p:cNvSpPr>
          <p:nvPr/>
        </p:nvSpPr>
        <p:spPr bwMode="auto">
          <a:xfrm flipH="1">
            <a:off x="3276600" y="3124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860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09490" y="5689684"/>
            <a:ext cx="592502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33CC"/>
                </a:solidFill>
              </a:rPr>
              <a:t>http://</a:t>
            </a:r>
            <a:r>
              <a:rPr lang="en-US" sz="1050" dirty="0" smtClean="0">
                <a:solidFill>
                  <a:srgbClr val="0033CC"/>
                </a:solidFill>
              </a:rPr>
              <a:t>www-group.slac.stanford.edu/met/MagMeas/MAGDATA/LCLS-II/Dipole/4521/bhvszdat.ru4</a:t>
            </a:r>
            <a:endParaRPr lang="en-US" sz="1050" dirty="0">
              <a:solidFill>
                <a:srgbClr val="0033CC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10232" y="1215651"/>
            <a:ext cx="1097280" cy="24102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3986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17788</TotalTime>
  <Words>6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151</cp:revision>
  <dcterms:created xsi:type="dcterms:W3CDTF">2006-04-28T20:17:03Z</dcterms:created>
  <dcterms:modified xsi:type="dcterms:W3CDTF">2017-10-04T17:55:22Z</dcterms:modified>
</cp:coreProperties>
</file>