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1.69VD55.1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SA-380-328-01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19-Oct-2017 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12:19:56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24-Oct-2017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BYD3B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21336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46874"/>
            <a:ext cx="3200400" cy="2401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87492" y="4866873"/>
            <a:ext cx="798617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wirevsx.ru2</a:t>
            </a:r>
            <a:endParaRPr lang="en-US" sz="9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9683"/>
            <a:ext cx="6400800" cy="4803791"/>
          </a:xfrm>
          <a:prstGeom prst="rect">
            <a:avLst/>
          </a:prstGeom>
        </p:spPr>
      </p:pic>
      <p:sp>
        <p:nvSpPr>
          <p:cNvPr id="5" name="Line 16"/>
          <p:cNvSpPr>
            <a:spLocks noChangeShapeType="1"/>
          </p:cNvSpPr>
          <p:nvPr/>
        </p:nvSpPr>
        <p:spPr bwMode="auto">
          <a:xfrm flipH="1">
            <a:off x="3276600" y="3276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8609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17817</TotalTime>
  <Words>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Default Design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154</cp:revision>
  <dcterms:created xsi:type="dcterms:W3CDTF">2006-04-28T20:17:03Z</dcterms:created>
  <dcterms:modified xsi:type="dcterms:W3CDTF">2017-10-24T20:53:43Z</dcterms:modified>
</cp:coreProperties>
</file>