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0" r:id="rId3"/>
    <p:sldId id="264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06774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206774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62600" y="1521023"/>
            <a:ext cx="27374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quadrupole component removed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4744" y="1884394"/>
            <a:ext cx="13532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>
                <a:solidFill>
                  <a:srgbClr val="00B050"/>
                </a:solidFill>
              </a:rPr>
              <a:t>b</a:t>
            </a:r>
            <a:r>
              <a:rPr lang="en-US" sz="1400" baseline="-25000" dirty="0" smtClean="0">
                <a:solidFill>
                  <a:srgbClr val="00B050"/>
                </a:solidFill>
              </a:rPr>
              <a:t>1</a:t>
            </a:r>
            <a:r>
              <a:rPr lang="en-US" sz="1400" dirty="0" smtClean="0">
                <a:solidFill>
                  <a:srgbClr val="00B050"/>
                </a:solidFill>
              </a:rPr>
              <a:t>/</a:t>
            </a:r>
            <a:r>
              <a:rPr lang="en-US" sz="1400" i="1" dirty="0" smtClean="0">
                <a:solidFill>
                  <a:srgbClr val="00B050"/>
                </a:solidFill>
              </a:rPr>
              <a:t>b</a:t>
            </a:r>
            <a:r>
              <a:rPr lang="en-US" sz="1400" baseline="-25000" dirty="0" smtClean="0">
                <a:solidFill>
                  <a:srgbClr val="00B050"/>
                </a:solidFill>
              </a:rPr>
              <a:t>0</a:t>
            </a:r>
            <a:r>
              <a:rPr lang="en-US" sz="1400" dirty="0" smtClean="0">
                <a:solidFill>
                  <a:srgbClr val="00B050"/>
                </a:solidFill>
              </a:rPr>
              <a:t> tolerance</a:t>
            </a:r>
            <a:endParaRPr lang="en-US" sz="1400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91115" y="5105400"/>
            <a:ext cx="43617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BCXH4: </a:t>
            </a:r>
            <a:r>
              <a:rPr lang="el-GR" sz="2400" dirty="0" smtClean="0"/>
              <a:t>Δ</a:t>
            </a:r>
            <a:r>
              <a:rPr lang="en-US" sz="2400" dirty="0" smtClean="0"/>
              <a:t>BL/BL</a:t>
            </a:r>
            <a:r>
              <a:rPr lang="en-US" sz="2400" baseline="-25000" dirty="0" smtClean="0"/>
              <a:t>0</a:t>
            </a:r>
            <a:r>
              <a:rPr lang="en-US" sz="2400" dirty="0" smtClean="0"/>
              <a:t> vs X @ 26 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719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62329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21480000">
            <a:off x="4644262" y="36523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903642"/>
            <a:ext cx="3200400" cy="24018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3308874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1122979" y="4918075"/>
            <a:ext cx="6898042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sz="1600" dirty="0" smtClean="0"/>
              <a:t>5D3.9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SA-380-331-12 (</a:t>
            </a:r>
            <a:r>
              <a:rPr lang="en-US" sz="1600" dirty="0" err="1" smtClean="0"/>
              <a:t>Scandatronix</a:t>
            </a:r>
            <a:r>
              <a:rPr lang="en-US" sz="1600" dirty="0" smtClean="0"/>
              <a:t> BEMA-2212)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4518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16082-4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07-Dec-2017 14:45:47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11-Dec-2017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BCXH4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20000" flipH="1">
            <a:off x="3356696" y="2168045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5250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BCXH4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</a:t>
            </a:r>
            <a:r>
              <a:rPr lang="en-US" sz="1600" dirty="0" smtClean="0"/>
              <a:t>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1600" dirty="0" smtClean="0"/>
              <a:t>14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2.8571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3.9393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[-1,+1]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0.2538,+0.2538]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66001" y="762000"/>
            <a:ext cx="89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09401" y="762000"/>
            <a:ext cx="9717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dirty="0" smtClean="0">
                <a:solidFill>
                  <a:srgbClr val="FF0000"/>
                </a:solidFill>
              </a:rPr>
              <a:t> = 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570623" y="3426768"/>
            <a:ext cx="75533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rgbClr val="0000FF"/>
                </a:solidFill>
              </a:rPr>
              <a:t>wiredat.ru2</a:t>
            </a:r>
            <a:endParaRPr lang="en-US" sz="9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1039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34327</TotalTime>
  <Words>26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187</cp:revision>
  <dcterms:created xsi:type="dcterms:W3CDTF">2006-04-28T20:17:03Z</dcterms:created>
  <dcterms:modified xsi:type="dcterms:W3CDTF">2017-12-11T18:45:00Z</dcterms:modified>
</cp:coreProperties>
</file>