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0" r:id="rId3"/>
    <p:sldId id="261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102" y="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1122979" y="4918075"/>
            <a:ext cx="6898042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sz="1600" dirty="0" smtClean="0"/>
              <a:t>5D3.9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 smtClean="0"/>
              <a:t>SA-380-331-12 (</a:t>
            </a:r>
            <a:r>
              <a:rPr lang="en-US" sz="1600" dirty="0" err="1" smtClean="0"/>
              <a:t>Scandatronix</a:t>
            </a:r>
            <a:r>
              <a:rPr lang="en-US" sz="1600" dirty="0" smtClean="0"/>
              <a:t> BEMA-2212)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4517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16082-3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21-Nov-2017 10:53:35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28-Nov-2017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BCXH1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120000" flipH="1">
            <a:off x="3356696" y="2168045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35114"/>
            <a:ext cx="3200400" cy="240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2525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0905"/>
            <a:ext cx="6400800" cy="4803791"/>
          </a:xfrm>
          <a:prstGeom prst="rect">
            <a:avLst/>
          </a:prstGeom>
        </p:spPr>
      </p:pic>
      <p:sp>
        <p:nvSpPr>
          <p:cNvPr id="8" name="Line 16"/>
          <p:cNvSpPr>
            <a:spLocks noChangeShapeType="1"/>
          </p:cNvSpPr>
          <p:nvPr/>
        </p:nvSpPr>
        <p:spPr bwMode="auto">
          <a:xfrm rot="21480000">
            <a:off x="4347297" y="3550146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095738"/>
            <a:ext cx="3200400" cy="240189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3505200"/>
            <a:ext cx="3200400" cy="240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59292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BCXH1 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dirty="0" smtClean="0"/>
              <a:t>4</a:t>
            </a:r>
            <a:r>
              <a:rPr lang="en-US" sz="1600" dirty="0" smtClean="0"/>
              <a:t>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sz="1600" dirty="0" smtClean="0"/>
              <a:t>14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2.8571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3.9181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[-1,+1]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0.2552,+0.2552]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66001" y="762000"/>
            <a:ext cx="8963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I</a:t>
            </a:r>
            <a:r>
              <a:rPr lang="en-US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dirty="0" smtClean="0">
                <a:solidFill>
                  <a:srgbClr val="FF0000"/>
                </a:solidFill>
              </a:rPr>
              <a:t> = 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409401" y="762000"/>
            <a:ext cx="9717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I</a:t>
            </a:r>
            <a:r>
              <a:rPr lang="en-US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dirty="0" smtClean="0">
                <a:solidFill>
                  <a:srgbClr val="FF0000"/>
                </a:solidFill>
              </a:rPr>
              <a:t> = 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570623" y="3426768"/>
            <a:ext cx="75533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rgbClr val="0000FF"/>
                </a:solidFill>
              </a:rPr>
              <a:t>wiredat.ru2</a:t>
            </a:r>
            <a:endParaRPr lang="en-US" sz="900" dirty="0">
              <a:solidFill>
                <a:srgbClr val="0000FF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71039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34289</TotalTime>
  <Words>12</Words>
  <Application>Microsoft Office PowerPoint</Application>
  <PresentationFormat>On-screen Show (4:3)</PresentationFormat>
  <Paragraphs>17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Arial</vt:lpstr>
      <vt:lpstr>Default Design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184</cp:revision>
  <dcterms:created xsi:type="dcterms:W3CDTF">2006-04-28T20:17:03Z</dcterms:created>
  <dcterms:modified xsi:type="dcterms:W3CDTF">2017-11-28T16:07:54Z</dcterms:modified>
</cp:coreProperties>
</file>