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2" r:id="rId4"/>
    <p:sldId id="261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122979" y="4918075"/>
            <a:ext cx="689804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5D3.9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SA-380-331-12 (</a:t>
            </a:r>
            <a:r>
              <a:rPr lang="en-US" sz="1600" dirty="0" err="1" smtClean="0"/>
              <a:t>Scandatronix</a:t>
            </a:r>
            <a:r>
              <a:rPr lang="en-US" sz="1600" dirty="0" smtClean="0"/>
              <a:t> BEMA-2212)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16082-1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13-Dec-2017 11:52:02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18-Dec-2017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BCXH2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356696" y="2168045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525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5009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2289897" y="37285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979842"/>
            <a:ext cx="3200400" cy="24018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38507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13360"/>
            <a:ext cx="4572000" cy="34312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3360"/>
            <a:ext cx="4572000" cy="343128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2185307"/>
            <a:ext cx="24513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quadrupole field uncorrected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1200" y="2185307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quadrupole field corrected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90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BCXH2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2.8571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3.6675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[-1,+1]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0.2726,+0.2726]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66001" y="2221468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09401" y="2221468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70623" y="3426768"/>
            <a:ext cx="7553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FF"/>
                </a:solidFill>
              </a:rPr>
              <a:t>wiredat.ru2</a:t>
            </a:r>
            <a:endParaRPr lang="en-US" sz="900" dirty="0">
              <a:solidFill>
                <a:srgbClr val="0000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66001" y="2221468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09401" y="2221468"/>
            <a:ext cx="1099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dirty="0" smtClean="0">
                <a:solidFill>
                  <a:srgbClr val="FF0000"/>
                </a:solidFill>
              </a:rPr>
              <a:t> = 20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89598" y="3426768"/>
            <a:ext cx="108876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FF"/>
                </a:solidFill>
              </a:rPr>
              <a:t>Setup/wiredat.ru3</a:t>
            </a:r>
            <a:endParaRPr lang="en-US" sz="900" dirty="0">
              <a:solidFill>
                <a:srgbClr val="0000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7009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25662</TotalTime>
  <Words>25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183</cp:revision>
  <dcterms:created xsi:type="dcterms:W3CDTF">2006-04-28T20:17:03Z</dcterms:created>
  <dcterms:modified xsi:type="dcterms:W3CDTF">2017-12-18T15:21:48Z</dcterms:modified>
</cp:coreProperties>
</file>