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66FF"/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58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2894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1.69D6.28T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SA-388-320-05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4514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21-Oct-2016 09:30:09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14-Nov-2016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480000" flipH="1">
            <a:off x="3109734" y="2306101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2535591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8170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BCX14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/>
              <a:t>3</a:t>
            </a:r>
            <a:r>
              <a:rPr lang="en-US" sz="1600" dirty="0" smtClean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2.0000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2.1601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[-12,12]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5.5553 +5.5553]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31045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388834" y="1215651"/>
            <a:ext cx="1097280" cy="2410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09490" y="5689684"/>
            <a:ext cx="592502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33CC"/>
                </a:solidFill>
              </a:rPr>
              <a:t>http://www-group.slac.stanford.edu/met/MagMeas/MAGDATA/LCLS-II/Dipole/4514/bhvszdat.ru8</a:t>
            </a:r>
          </a:p>
        </p:txBody>
      </p:sp>
    </p:spTree>
    <p:extLst>
      <p:ext uri="{BB962C8B-B14F-4D97-AF65-F5344CB8AC3E}">
        <p14:creationId xmlns:p14="http://schemas.microsoft.com/office/powerpoint/2010/main" val="217561767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24194</TotalTime>
  <Words>8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166</cp:revision>
  <dcterms:created xsi:type="dcterms:W3CDTF">2006-04-28T20:17:03Z</dcterms:created>
  <dcterms:modified xsi:type="dcterms:W3CDTF">2017-03-22T22:13:46Z</dcterms:modified>
</cp:coreProperties>
</file>