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SA-388-320-05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01-May-2017 15:27:03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13-Jun-2017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-360000">
            <a:off x="4030957" y="2809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114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7768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/>
              <a:t>3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2.1583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[-12,+12]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[-5.5598,+5.5598]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570623" y="3426768"/>
            <a:ext cx="7553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wiredat.r40</a:t>
            </a:r>
            <a:endParaRPr lang="en-US" sz="900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316120" y="1605702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5323202" y="2452688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</a:t>
            </a:r>
            <a:r>
              <a:rPr lang="en-US" altLang="en-US" sz="1600" dirty="0" smtClean="0"/>
              <a:t>0.822 </a:t>
            </a:r>
            <a:r>
              <a:rPr lang="en-US" altLang="en-US" sz="1600" dirty="0"/>
              <a:t>A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5580022" y="1726873"/>
            <a:ext cx="10493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</a:t>
            </a:r>
            <a:r>
              <a:rPr lang="en-US" altLang="en-US" sz="900" b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380 </a:t>
            </a:r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to 0, then trim sets zero field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23106" y="1605702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19779</TotalTime>
  <Words>31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2017-06-13T18:27:58Z</dcterms:modified>
</cp:coreProperties>
</file>