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1.26D18.43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SA-388-330-01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11-Aug-2016 12:04:05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BYDSH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1905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35591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1033463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1602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17804</TotalTime>
  <Words>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150</cp:revision>
  <dcterms:created xsi:type="dcterms:W3CDTF">2006-04-28T20:17:03Z</dcterms:created>
  <dcterms:modified xsi:type="dcterms:W3CDTF">2016-09-12T17:27:49Z</dcterms:modified>
</cp:coreProperties>
</file>