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72060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1D19.7 (Everson Tesla 53033)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SA-380-325-06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23-May-2017 13:55:24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13-Jun-2017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2213697" y="16816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2.3593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[-5.0861,5.0861]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5323202" y="2452688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/>
              <a:t>0.560 </a:t>
            </a:r>
            <a:r>
              <a:rPr lang="en-US" altLang="en-US" sz="1600" dirty="0"/>
              <a:t>A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562600" y="1724025"/>
            <a:ext cx="990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200 A to 0, then trim sets zero field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16120" y="1605702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23106" y="1605702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20833</TotalTime>
  <Words>30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2017-06-13T16:44:10Z</dcterms:modified>
</cp:coreProperties>
</file>