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3D39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SA-235-623-30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16080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03-Aug-2016 10:33:16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2535591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1033463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11257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17783</TotalTime>
  <Words>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147</cp:revision>
  <dcterms:created xsi:type="dcterms:W3CDTF">2006-04-28T20:17:03Z</dcterms:created>
  <dcterms:modified xsi:type="dcterms:W3CDTF">2016-09-12T16:55:56Z</dcterms:modified>
</cp:coreProperties>
</file>