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60000" flipH="1">
            <a:off x="3124200" y="228335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0.79D14.96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 smtClean="0"/>
              <a:t>SA-375-150-60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4491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23-Jun-2020 10:56:53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24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-Jun-2020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BXDG0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0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700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8700"/>
            <a:ext cx="6400800" cy="4800600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276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590928" y="4001869"/>
            <a:ext cx="21739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B0F0"/>
                </a:solidFill>
              </a:rPr>
              <a:t>BL</a:t>
            </a:r>
            <a:r>
              <a:rPr lang="en-US" baseline="-25000" dirty="0" err="1" smtClean="0">
                <a:solidFill>
                  <a:srgbClr val="00B0F0"/>
                </a:solidFill>
              </a:rPr>
              <a:t>max</a:t>
            </a:r>
            <a:r>
              <a:rPr lang="en-US" dirty="0" smtClean="0">
                <a:solidFill>
                  <a:srgbClr val="00B0F0"/>
                </a:solidFill>
              </a:rPr>
              <a:t> = </a:t>
            </a:r>
            <a:r>
              <a:rPr lang="en-US" dirty="0" smtClean="0">
                <a:solidFill>
                  <a:srgbClr val="00B0F0"/>
                </a:solidFill>
              </a:rPr>
              <a:t>-0.46 </a:t>
            </a:r>
            <a:r>
              <a:rPr lang="en-US" dirty="0" err="1" smtClean="0">
                <a:solidFill>
                  <a:srgbClr val="00B0F0"/>
                </a:solidFill>
              </a:rPr>
              <a:t>kG</a:t>
            </a:r>
            <a:r>
              <a:rPr lang="en-US" dirty="0" smtClean="0">
                <a:solidFill>
                  <a:srgbClr val="00B0F0"/>
                </a:solidFill>
              </a:rPr>
              <a:t>-m</a:t>
            </a:r>
          </a:p>
          <a:p>
            <a:pPr algn="ctr"/>
            <a:r>
              <a:rPr lang="en-US" dirty="0" err="1">
                <a:solidFill>
                  <a:srgbClr val="00B0F0"/>
                </a:solidFill>
              </a:rPr>
              <a:t>E</a:t>
            </a:r>
            <a:r>
              <a:rPr lang="en-US" baseline="-25000" dirty="0" err="1">
                <a:solidFill>
                  <a:srgbClr val="00B0F0"/>
                </a:solidFill>
              </a:rPr>
              <a:t>max</a:t>
            </a:r>
            <a:r>
              <a:rPr lang="en-US" dirty="0">
                <a:solidFill>
                  <a:srgbClr val="00B0F0"/>
                </a:solidFill>
              </a:rPr>
              <a:t> = </a:t>
            </a:r>
            <a:r>
              <a:rPr lang="en-US" dirty="0" smtClean="0">
                <a:solidFill>
                  <a:srgbClr val="00B0F0"/>
                </a:solidFill>
              </a:rPr>
              <a:t>131.7 </a:t>
            </a:r>
            <a:r>
              <a:rPr lang="en-US" dirty="0">
                <a:solidFill>
                  <a:srgbClr val="00B0F0"/>
                </a:solidFill>
              </a:rPr>
              <a:t>MeV</a:t>
            </a:r>
          </a:p>
          <a:p>
            <a:pPr algn="ctr"/>
            <a:r>
              <a:rPr lang="en-US" dirty="0" smtClean="0">
                <a:solidFill>
                  <a:srgbClr val="00B0F0"/>
                </a:solidFill>
              </a:rPr>
              <a:t>I</a:t>
            </a:r>
            <a:r>
              <a:rPr lang="en-US" baseline="-25000" dirty="0" smtClean="0">
                <a:solidFill>
                  <a:srgbClr val="00B0F0"/>
                </a:solidFill>
              </a:rPr>
              <a:t>max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=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88.4 </a:t>
            </a:r>
            <a:r>
              <a:rPr lang="en-US" dirty="0" smtClean="0">
                <a:solidFill>
                  <a:srgbClr val="00B0F0"/>
                </a:solidFill>
              </a:rPr>
              <a:t>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71864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19632" y="4038600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0.021 [1.000]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0.139 [100.000]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BXDG0_Trim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1600" dirty="0" smtClean="0"/>
              <a:t>20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1.1111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1.1281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[-5.3185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5.3185]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67600" y="2435422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53066" y="2435423"/>
            <a:ext cx="73770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9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18677</TotalTime>
  <Words>148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220</cp:revision>
  <dcterms:created xsi:type="dcterms:W3CDTF">2006-04-28T20:17:03Z</dcterms:created>
  <dcterms:modified xsi:type="dcterms:W3CDTF">2020-06-25T01:41:00Z</dcterms:modified>
</cp:coreProperties>
</file>