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D96ED169-9600-480D-B568-5B76BFCFD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28-Feb-2022 10:48:57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29-Apr-2022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BCXCBX24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40000" flipV="1">
            <a:off x="3483353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3313924" y="3555480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309056" y="4918075"/>
            <a:ext cx="3352200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-26.97 +/- 0.08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-0.01 +/- 0.04 G-m …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-0.4 G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090C867-C920-4E90-BA3D-211A5786B2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64826B3-9086-4D67-9781-1C9681A58F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33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A875AD1-0CB1-471E-932B-69A3D55F14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41842"/>
            <a:ext cx="457200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294ED0-5D78-400F-89DA-A17B3C8FF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1842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B65E52-42CD-4687-83EC-49373CF73004}"/>
              </a:ext>
            </a:extLst>
          </p:cNvPr>
          <p:cNvSpPr txBox="1"/>
          <p:nvPr/>
        </p:nvSpPr>
        <p:spPr>
          <a:xfrm>
            <a:off x="937216" y="521809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0.018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0.064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A2D60F-A11A-4776-B7AF-3393EC46C3F8}"/>
              </a:ext>
            </a:extLst>
          </p:cNvPr>
          <p:cNvSpPr txBox="1"/>
          <p:nvPr/>
        </p:nvSpPr>
        <p:spPr>
          <a:xfrm>
            <a:off x="1786118" y="3626663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1.2945e-02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1.8214e-03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-6.3768e-04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C877D0-7066-4EE8-BD25-313D0F19799A}"/>
              </a:ext>
            </a:extLst>
          </p:cNvPr>
          <p:cNvSpPr txBox="1"/>
          <p:nvPr/>
        </p:nvSpPr>
        <p:spPr>
          <a:xfrm>
            <a:off x="188789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C25E3EE-A0B2-4DF4-992E-4587856FC566}"/>
              </a:ext>
            </a:extLst>
          </p:cNvPr>
          <p:cNvSpPr txBox="1"/>
          <p:nvPr/>
        </p:nvSpPr>
        <p:spPr>
          <a:xfrm>
            <a:off x="6364595" y="3626244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 1.4260e-02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2.3723e-03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-6.2107e-04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AC4CFD-EE25-494B-B002-69EA189A37B3}"/>
              </a:ext>
            </a:extLst>
          </p:cNvPr>
          <p:cNvSpPr txBox="1"/>
          <p:nvPr/>
        </p:nvSpPr>
        <p:spPr>
          <a:xfrm>
            <a:off x="5507022" y="5217234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0.024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0.062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163E9175-0741-49DC-82D6-BB9A44E22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7465B03-273D-4201-9CCB-D80C9E3BEF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AF6F925-7738-4C03-8650-9AF0FF9BA1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BCXCBX24T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6.6558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-0.3004,+0.3004]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D4F9E5DD-D4F1-4D7D-B100-211D6430B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1108B05-934E-4FDD-8385-390EBCD2E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4B633B-AED2-4561-9342-4CACEAEEED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46557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33100</TotalTime>
  <Words>290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213</cp:revision>
  <dcterms:created xsi:type="dcterms:W3CDTF">2006-04-28T20:17:03Z</dcterms:created>
  <dcterms:modified xsi:type="dcterms:W3CDTF">2022-04-29T19:40:23Z</dcterms:modified>
</cp:coreProperties>
</file>