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0454CB9-4F5D-46DC-8DE3-A5D7DD09C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23-Feb-2022 09:30:29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29-Apr-2022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BCXCBX23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360000" flipH="1" flipV="1">
            <a:off x="2827002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029476" y="3551855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89821" y="4918075"/>
            <a:ext cx="3390672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+27.25 +/- 0.07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+0.05 +/- 0.02 G-m …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-0.38 G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A4D1A18-0E14-4732-B51F-B0230A2C3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51EFA42-1ECB-4319-9462-F115C06877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34038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E1E8721-8ED5-476D-AADD-F895B618D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05F8E2-D31C-418E-BCEA-170D2CCC2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E3D56-DB7F-4F78-9413-D0AE3F21164B}"/>
              </a:ext>
            </a:extLst>
          </p:cNvPr>
          <p:cNvSpPr txBox="1"/>
          <p:nvPr/>
        </p:nvSpPr>
        <p:spPr>
          <a:xfrm>
            <a:off x="5512304" y="517999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0.023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0.072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AEDD5-FB25-4FE4-A737-1F82DC22C2EE}"/>
              </a:ext>
            </a:extLst>
          </p:cNvPr>
          <p:cNvSpPr txBox="1"/>
          <p:nvPr/>
        </p:nvSpPr>
        <p:spPr>
          <a:xfrm>
            <a:off x="6319661" y="3615531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1.0344e-02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2.2998e-03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-7.2285e-04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939410" y="517999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0.041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0.066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47661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2.1501e-02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4.1012e-03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-6.6128e-04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49433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B6E0080-3010-46DE-9390-94B2BAFAD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BCF578-F547-42C0-A9CE-F0D7958B1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96FF8AE-B098-4C1C-A6A1-8545229598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BCXCBX23T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6.4997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-0.3077,+0.3077]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04F140A-A859-4A97-AC11-9272B6902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CAFC04-97B7-47C7-A907-E56F04261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4F7BE41-FB6B-40E7-B108-3048E6AB14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56884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28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33125</TotalTime>
  <Words>290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220</cp:revision>
  <dcterms:created xsi:type="dcterms:W3CDTF">2006-04-28T20:17:03Z</dcterms:created>
  <dcterms:modified xsi:type="dcterms:W3CDTF">2022-04-29T19:06:19Z</dcterms:modified>
</cp:coreProperties>
</file>