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3600" cy="44606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59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LBNL </a:t>
            </a:r>
            <a:r>
              <a:rPr lang="en-US" altLang="en-US" sz="1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xy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-corrector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LBNL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drawing number:	</a:t>
            </a:r>
            <a:r>
              <a:rPr lang="en-US" altLang="en-US" sz="1600" b="1" dirty="0"/>
              <a:t>?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13-Sep-2017 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15:08:49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14-Sep-2017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895600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29652"/>
            <a:ext cx="3200400" cy="24018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79835" y="4550484"/>
            <a:ext cx="5984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0000FF"/>
                </a:solidFill>
              </a:rPr>
              <a:t>http://</a:t>
            </a:r>
            <a:r>
              <a:rPr lang="en-US" sz="1100" dirty="0" smtClean="0">
                <a:solidFill>
                  <a:srgbClr val="0000FF"/>
                </a:solidFill>
              </a:rPr>
              <a:t>www-group.slac.stanford.edu/met/MagMeas/MAGDATA/LCLS-II/Corr/XC01/wiredat.ru4</a:t>
            </a:r>
            <a:endParaRPr 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611000" y="1072258"/>
            <a:ext cx="5922000" cy="4713484"/>
            <a:chOff x="1611000" y="990600"/>
            <a:chExt cx="5922000" cy="4713484"/>
          </a:xfrm>
        </p:grpSpPr>
        <p:sp>
          <p:nvSpPr>
            <p:cNvPr id="3" name="TextBox 2"/>
            <p:cNvSpPr txBox="1"/>
            <p:nvPr/>
          </p:nvSpPr>
          <p:spPr>
            <a:xfrm>
              <a:off x="3654121" y="5442474"/>
              <a:ext cx="183575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0000FF"/>
                  </a:solidFill>
                </a:rPr>
                <a:t>bhvszdat.ru1,bhvszdat.ru2</a:t>
              </a:r>
              <a:endParaRPr lang="en-US" sz="1100" dirty="0">
                <a:solidFill>
                  <a:srgbClr val="0000FF"/>
                </a:solidFill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11000" y="990600"/>
              <a:ext cx="5922000" cy="4444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28042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17903</TotalTime>
  <Words>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154</cp:revision>
  <dcterms:created xsi:type="dcterms:W3CDTF">2006-04-28T20:17:03Z</dcterms:created>
  <dcterms:modified xsi:type="dcterms:W3CDTF">2017-09-14T20:47:33Z</dcterms:modified>
</cp:coreProperties>
</file>