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92E10-8EC3-451A-B50C-1F523AEF39C9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23F8B624-0D55-4A44-87D1-B928E7ACCB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55419"/>
            <a:ext cx="3200400" cy="24003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B9442B4-A92F-4D29-8126-46620B6F1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154464" y="230368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04550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2.19 Gap Type 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DSG-000013399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4780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N/A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02-Dec-2021 14:06:00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03-Dec-2021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XCPEPX3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F415EB-53E4-4B3F-8315-5ABF3A6BEA75}"/>
              </a:ext>
            </a:extLst>
          </p:cNvPr>
          <p:cNvSpPr txBox="1"/>
          <p:nvPr/>
        </p:nvSpPr>
        <p:spPr>
          <a:xfrm>
            <a:off x="7231227" y="2743205"/>
            <a:ext cx="902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3366CC"/>
                </a:solidFill>
              </a:rPr>
              <a:t>wirevsx.ru1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08B53F91-18E2-4D67-A39B-5F26C905A4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38793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3157</TotalTime>
  <Words>51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36</cp:revision>
  <dcterms:created xsi:type="dcterms:W3CDTF">2018-10-06T00:03:04Z</dcterms:created>
  <dcterms:modified xsi:type="dcterms:W3CDTF">2021-12-03T22:11:57Z</dcterms:modified>
</cp:coreProperties>
</file>