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8DC3A431-D2C1-47F3-BA81-01222C609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55423"/>
            <a:ext cx="3200400" cy="24003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F99FA0D-5A18-4365-9D7B-702D22F1C8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154464" y="230368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04550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2.19 Gap Type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DSG-000013399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4779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N/A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02-Dec-2021 10:28:34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03-Dec-2021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XCPEPX2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415EB-53E4-4B3F-8315-5ABF3A6BEA75}"/>
              </a:ext>
            </a:extLst>
          </p:cNvPr>
          <p:cNvSpPr txBox="1"/>
          <p:nvPr/>
        </p:nvSpPr>
        <p:spPr>
          <a:xfrm>
            <a:off x="7231227" y="2743205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3366CC"/>
                </a:solidFill>
              </a:rPr>
              <a:t>wirevsx.ru1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9B5EC1C-5200-4885-BD7E-3C7D97DA5F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8793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3150</TotalTime>
  <Words>51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35</cp:revision>
  <dcterms:created xsi:type="dcterms:W3CDTF">2018-10-06T00:03:04Z</dcterms:created>
  <dcterms:modified xsi:type="dcterms:W3CDTF">2021-12-03T22:04:04Z</dcterms:modified>
</cp:coreProperties>
</file>