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1CD18AD1-9AD6-4268-B3CD-ED15747F7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77C380F-86AF-4155-808B-912BC970CE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55429"/>
            <a:ext cx="3200400" cy="24003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3154464" y="230368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04550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2.19 Gap Type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DSG-000013399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4778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N/A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29-Nov-2021 15:56:52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03-Dec-2021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XCPEPX1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85BA669-B420-452A-B634-1D1E3F6A0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8789"/>
            <a:ext cx="3200400" cy="24003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4F415EB-53E4-4B3F-8315-5ABF3A6BEA75}"/>
              </a:ext>
            </a:extLst>
          </p:cNvPr>
          <p:cNvSpPr txBox="1"/>
          <p:nvPr/>
        </p:nvSpPr>
        <p:spPr>
          <a:xfrm>
            <a:off x="7231227" y="2743205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3366CC"/>
                </a:solidFill>
              </a:rPr>
              <a:t>wirevsx.ru1</a:t>
            </a:r>
          </a:p>
        </p:txBody>
      </p:sp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3114</TotalTime>
  <Words>51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34</cp:revision>
  <dcterms:created xsi:type="dcterms:W3CDTF">2018-10-06T00:03:04Z</dcterms:created>
  <dcterms:modified xsi:type="dcterms:W3CDTF">2021-12-03T21:28:40Z</dcterms:modified>
</cp:coreProperties>
</file>