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F9E873FF-888A-4554-A5CD-B9250587E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3600" cy="44577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PEPII blue-coil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SA-344-119-01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4777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19-May-2021 14:43:38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26-May-2021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“Bypass#2” type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8977" y="4419600"/>
            <a:ext cx="5476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http://www-group.slac.stanford.edu/met/MagMeas/MAGDATA/LCLS-II/Corr/4777/wiredat.ru1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276600"/>
            <a:ext cx="27815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IVB = 128.2278 (A/</a:t>
            </a:r>
            <a:r>
              <a:rPr lang="en-US" dirty="0" err="1"/>
              <a:t>kG</a:t>
            </a:r>
            <a:r>
              <a:rPr lang="en-US" dirty="0"/>
              <a:t>-m)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B983EA-09CD-4DCF-AA28-974114E508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76200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6653509-82F2-44D4-BDAD-18D04BDD3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200150"/>
            <a:ext cx="5943600" cy="4457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35319" y="4412218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barcode = 4777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6686" y="4687729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bhvszdat.ru2</a:t>
            </a:r>
          </a:p>
        </p:txBody>
      </p:sp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18088</TotalTime>
  <Words>90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2021-05-26T20:48:16Z</dcterms:modified>
</cp:coreProperties>
</file>