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BCD20A6E-B399-410C-84CE-276BE4B96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43600" cy="44577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PEPII white-coil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SA-344-117-01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4776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20-May-2021 12:29:20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26-May-2021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8977" y="4419600"/>
            <a:ext cx="54761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http://www-group.slac.stanford.edu/met/MagMeas/MAGDATA/LCLS-II/Corr/4776/wiredat.ru1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3276600"/>
            <a:ext cx="27815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IVB = 164.1687 (A/</a:t>
            </a:r>
            <a:r>
              <a:rPr lang="en-US" dirty="0" err="1"/>
              <a:t>kG</a:t>
            </a:r>
            <a:r>
              <a:rPr lang="en-US" dirty="0"/>
              <a:t>-m)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A5005D80-F643-43BF-BC77-4D82B420D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76200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2E7EEC89-FC62-4BD4-8BEC-E9BCF3C3D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200150"/>
            <a:ext cx="5943600" cy="4457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35319" y="4412218"/>
            <a:ext cx="17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barcode = 4776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6686" y="4687729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bhvszdat.ru2</a:t>
            </a:r>
          </a:p>
        </p:txBody>
      </p:sp>
    </p:spTree>
    <p:extLst>
      <p:ext uri="{BB962C8B-B14F-4D97-AF65-F5344CB8AC3E}">
        <p14:creationId xmlns:p14="http://schemas.microsoft.com/office/powerpoint/2010/main" val="34578609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18081</TotalTime>
  <Words>85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167</cp:revision>
  <dcterms:created xsi:type="dcterms:W3CDTF">2006-04-28T20:17:03Z</dcterms:created>
  <dcterms:modified xsi:type="dcterms:W3CDTF">2021-05-26T20:40:53Z</dcterms:modified>
</cp:coreProperties>
</file>