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7D2E427F-B102-483A-9632-5368EF8170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943600" cy="44577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5298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PEPII purple-coil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/>
              <a:t>SA-344-116-01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4775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N/A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20-May-2021 16:03:48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26-May-2021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“Bypass” type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8977" y="4419600"/>
            <a:ext cx="547617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</a:rPr>
              <a:t>http://www-group.slac.stanford.edu/met/MagMeas/MAGDATA/LCLS-II/Corr/4775/wiredat.ru1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3276600"/>
            <a:ext cx="278153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IVB = 316.8887 (A/</a:t>
            </a:r>
            <a:r>
              <a:rPr lang="en-US" dirty="0" err="1"/>
              <a:t>kG</a:t>
            </a:r>
            <a:r>
              <a:rPr lang="en-US" dirty="0"/>
              <a:t>-m)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50C94F9-D055-488B-979F-A4AD62D633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0" y="76200"/>
            <a:ext cx="3657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7A3404FB-4FBA-4445-81DD-9784238FB1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200150"/>
            <a:ext cx="5943600" cy="44577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835319" y="4412218"/>
            <a:ext cx="1794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barcode = 4775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16686" y="4687729"/>
            <a:ext cx="9140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</a:rPr>
              <a:t>bhvszdat.ru2</a:t>
            </a:r>
          </a:p>
        </p:txBody>
      </p:sp>
    </p:spTree>
    <p:extLst>
      <p:ext uri="{BB962C8B-B14F-4D97-AF65-F5344CB8AC3E}">
        <p14:creationId xmlns:p14="http://schemas.microsoft.com/office/powerpoint/2010/main" val="345786092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18073</TotalTime>
  <Words>88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166</cp:revision>
  <dcterms:created xsi:type="dcterms:W3CDTF">2006-04-28T20:17:03Z</dcterms:created>
  <dcterms:modified xsi:type="dcterms:W3CDTF">2021-05-26T20:33:04Z</dcterms:modified>
</cp:coreProperties>
</file>