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61" d="100"/>
          <a:sy n="61" d="100"/>
        </p:scale>
        <p:origin x="63" y="28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0CBA7-CA5B-4D90-B506-35AB0295EC50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A965-1057-459F-9514-F284A0396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73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0CBA7-CA5B-4D90-B506-35AB0295EC50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A965-1057-459F-9514-F284A0396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982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0CBA7-CA5B-4D90-B506-35AB0295EC50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A965-1057-459F-9514-F284A0396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962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0CBA7-CA5B-4D90-B506-35AB0295EC50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A965-1057-459F-9514-F284A0396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02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0CBA7-CA5B-4D90-B506-35AB0295EC50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A965-1057-459F-9514-F284A0396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894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0CBA7-CA5B-4D90-B506-35AB0295EC50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A965-1057-459F-9514-F284A0396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277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0CBA7-CA5B-4D90-B506-35AB0295EC50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A965-1057-459F-9514-F284A0396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662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0CBA7-CA5B-4D90-B506-35AB0295EC50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A965-1057-459F-9514-F284A0396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673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0CBA7-CA5B-4D90-B506-35AB0295EC50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A965-1057-459F-9514-F284A0396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244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0CBA7-CA5B-4D90-B506-35AB0295EC50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A965-1057-459F-9514-F284A0396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200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0CBA7-CA5B-4D90-B506-35AB0295EC50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A965-1057-459F-9514-F284A0396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132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F0CBA7-CA5B-4D90-B506-35AB0295EC50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7A965-1057-459F-9514-F284A0396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349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8955" y="1384274"/>
            <a:ext cx="9495691" cy="504483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251200" y="631246"/>
            <a:ext cx="48649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HXR Undulator temperature Log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31923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343" y="1060431"/>
            <a:ext cx="9983380" cy="580677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251200" y="631246"/>
            <a:ext cx="48649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SXR Undulator temperature Log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73522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8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SLAC National Accelerator Laboratory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Levashov, Yurii I.</dc:creator>
  <cp:lastModifiedBy>Levashov, Yurii I.</cp:lastModifiedBy>
  <cp:revision>3</cp:revision>
  <dcterms:created xsi:type="dcterms:W3CDTF">2023-07-06T20:16:15Z</dcterms:created>
  <dcterms:modified xsi:type="dcterms:W3CDTF">2023-07-06T20:25:55Z</dcterms:modified>
</cp:coreProperties>
</file>