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 snapToGrid="0">
      <p:cViewPr varScale="1">
        <p:scale>
          <a:sx n="57" d="100"/>
          <a:sy n="57" d="100"/>
        </p:scale>
        <p:origin x="78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3090F-CE94-4D18-9459-C822BC73D549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97ABC-B23B-43AD-BAC2-AC05B18426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702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3090F-CE94-4D18-9459-C822BC73D549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97ABC-B23B-43AD-BAC2-AC05B18426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8684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3090F-CE94-4D18-9459-C822BC73D549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97ABC-B23B-43AD-BAC2-AC05B18426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173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3090F-CE94-4D18-9459-C822BC73D549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97ABC-B23B-43AD-BAC2-AC05B18426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154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3090F-CE94-4D18-9459-C822BC73D549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97ABC-B23B-43AD-BAC2-AC05B18426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277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3090F-CE94-4D18-9459-C822BC73D549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97ABC-B23B-43AD-BAC2-AC05B18426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8084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3090F-CE94-4D18-9459-C822BC73D549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97ABC-B23B-43AD-BAC2-AC05B18426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793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3090F-CE94-4D18-9459-C822BC73D549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97ABC-B23B-43AD-BAC2-AC05B18426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824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3090F-CE94-4D18-9459-C822BC73D549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97ABC-B23B-43AD-BAC2-AC05B18426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92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3090F-CE94-4D18-9459-C822BC73D549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97ABC-B23B-43AD-BAC2-AC05B18426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500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3090F-CE94-4D18-9459-C822BC73D549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97ABC-B23B-43AD-BAC2-AC05B18426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940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33090F-CE94-4D18-9459-C822BC73D549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E97ABC-B23B-43AD-BAC2-AC05B18426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765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52805" y="1350224"/>
            <a:ext cx="5739195" cy="485238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866652" y="728133"/>
            <a:ext cx="13154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After tuning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902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SLAC National Accelerator Laboratory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Levashov, Yurii I.</dc:creator>
  <cp:lastModifiedBy>Levashov, Yurii I.</cp:lastModifiedBy>
  <cp:revision>1</cp:revision>
  <dcterms:created xsi:type="dcterms:W3CDTF">2022-10-13T20:48:24Z</dcterms:created>
  <dcterms:modified xsi:type="dcterms:W3CDTF">2022-10-13T20:49:00Z</dcterms:modified>
</cp:coreProperties>
</file>