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02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First field integrals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I1Y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(integrals_table!$B$22,integrals_table!$B$26,integrals_table!$B$30,integrals_table!$B$34,integrals_table!$B$38,integrals_table!$B$42,integrals_table!$B$46,integrals_table!$B$50,integrals_table!$B$54,integrals_table!$B$58,integrals_table!$B$62)</c:f>
              <c:numCache>
                <c:formatCode>0.00E+00</c:formatCode>
                <c:ptCount val="11"/>
                <c:pt idx="0">
                  <c:v>7.2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25</c:v>
                </c:pt>
                <c:pt idx="7">
                  <c:v>33</c:v>
                </c:pt>
                <c:pt idx="8">
                  <c:v>50</c:v>
                </c:pt>
                <c:pt idx="9">
                  <c:v>70</c:v>
                </c:pt>
                <c:pt idx="10">
                  <c:v>100</c:v>
                </c:pt>
              </c:numCache>
            </c:numRef>
          </c:xVal>
          <c:yVal>
            <c:numRef>
              <c:f>(integrals_table!$F$22,integrals_table!$F$26,integrals_table!$F$30,integrals_table!$F$34,integrals_table!$F$38,integrals_table!$F$42,integrals_table!$F$46,integrals_table!$F$50,integrals_table!$F$54,integrals_table!$F$58,integrals_table!$F$62)</c:f>
              <c:numCache>
                <c:formatCode>0.00E+00</c:formatCode>
                <c:ptCount val="11"/>
                <c:pt idx="0">
                  <c:v>-14.538333333333334</c:v>
                </c:pt>
                <c:pt idx="1">
                  <c:v>2.5209999999999999</c:v>
                </c:pt>
                <c:pt idx="2">
                  <c:v>28.045666666666666</c:v>
                </c:pt>
                <c:pt idx="3">
                  <c:v>32.140333333333331</c:v>
                </c:pt>
                <c:pt idx="4">
                  <c:v>30.188666666666666</c:v>
                </c:pt>
                <c:pt idx="5">
                  <c:v>21.394666666666669</c:v>
                </c:pt>
                <c:pt idx="6">
                  <c:v>9.0436666666666685</c:v>
                </c:pt>
                <c:pt idx="7">
                  <c:v>9.2033333333333331</c:v>
                </c:pt>
                <c:pt idx="8">
                  <c:v>-9.8726666666666656</c:v>
                </c:pt>
                <c:pt idx="9">
                  <c:v>-20.569666666666667</c:v>
                </c:pt>
                <c:pt idx="10">
                  <c:v>-28.895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5DB-4314-9302-55B2497F727F}"/>
            </c:ext>
          </c:extLst>
        </c:ser>
        <c:ser>
          <c:idx val="1"/>
          <c:order val="1"/>
          <c:tx>
            <c:v>Lower tolerance</c:v>
          </c:tx>
          <c:spPr>
            <a:ln w="19050" cap="rnd">
              <a:solidFill>
                <a:srgbClr val="C00000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(integrals_table!$B$22,integrals_table!$B$26,integrals_table!$B$30,integrals_table!$B$34,integrals_table!$B$38,integrals_table!$B$42,integrals_table!$B$46,integrals_table!$B$50,integrals_table!$B$54,integrals_table!$B$58,integrals_table!$B$62)</c:f>
              <c:numCache>
                <c:formatCode>0.00E+00</c:formatCode>
                <c:ptCount val="11"/>
                <c:pt idx="0">
                  <c:v>7.2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25</c:v>
                </c:pt>
                <c:pt idx="7">
                  <c:v>33</c:v>
                </c:pt>
                <c:pt idx="8">
                  <c:v>50</c:v>
                </c:pt>
                <c:pt idx="9">
                  <c:v>70</c:v>
                </c:pt>
                <c:pt idx="10">
                  <c:v>100</c:v>
                </c:pt>
              </c:numCache>
            </c:numRef>
          </c:xVal>
          <c:yVal>
            <c:numRef>
              <c:f>(integrals_table!$R$22,integrals_table!$R$26,integrals_table!$R$30,integrals_table!$R$34,integrals_table!$R$38,integrals_table!$R$42,integrals_table!$R$46,integrals_table!$R$50,integrals_table!$R$54,integrals_table!$R$58,integrals_table!$R$62)</c:f>
              <c:numCache>
                <c:formatCode>General</c:formatCode>
                <c:ptCount val="11"/>
                <c:pt idx="0">
                  <c:v>-50</c:v>
                </c:pt>
                <c:pt idx="1">
                  <c:v>-50</c:v>
                </c:pt>
                <c:pt idx="2">
                  <c:v>-50</c:v>
                </c:pt>
                <c:pt idx="3">
                  <c:v>-50</c:v>
                </c:pt>
                <c:pt idx="4">
                  <c:v>-50</c:v>
                </c:pt>
                <c:pt idx="5">
                  <c:v>-50</c:v>
                </c:pt>
                <c:pt idx="6">
                  <c:v>-50</c:v>
                </c:pt>
                <c:pt idx="7">
                  <c:v>-50</c:v>
                </c:pt>
                <c:pt idx="8">
                  <c:v>-50</c:v>
                </c:pt>
                <c:pt idx="9">
                  <c:v>-50</c:v>
                </c:pt>
                <c:pt idx="10">
                  <c:v>-50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5DB-4314-9302-55B2497F727F}"/>
            </c:ext>
          </c:extLst>
        </c:ser>
        <c:ser>
          <c:idx val="2"/>
          <c:order val="2"/>
          <c:tx>
            <c:v>Higher tolerance</c:v>
          </c:tx>
          <c:spPr>
            <a:ln w="19050" cap="rnd">
              <a:solidFill>
                <a:srgbClr val="C00000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(integrals_table!$B$22,integrals_table!$B$26,integrals_table!$B$30,integrals_table!$B$34,integrals_table!$B$38,integrals_table!$B$42,integrals_table!$B$46,integrals_table!$B$50,integrals_table!$B$54,integrals_table!$B$58,integrals_table!$B$62)</c:f>
              <c:numCache>
                <c:formatCode>0.00E+00</c:formatCode>
                <c:ptCount val="11"/>
                <c:pt idx="0">
                  <c:v>7.2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25</c:v>
                </c:pt>
                <c:pt idx="7">
                  <c:v>33</c:v>
                </c:pt>
                <c:pt idx="8">
                  <c:v>50</c:v>
                </c:pt>
                <c:pt idx="9">
                  <c:v>70</c:v>
                </c:pt>
                <c:pt idx="10">
                  <c:v>100</c:v>
                </c:pt>
              </c:numCache>
            </c:numRef>
          </c:xVal>
          <c:yVal>
            <c:numRef>
              <c:f>(integrals_table!$S$22,integrals_table!$S$26,integrals_table!$S$30,integrals_table!$S$34,integrals_table!$S$38,integrals_table!$S$42,integrals_table!$S$46,integrals_table!$S$50,integrals_table!$S$54,integrals_table!$S$58,integrals_table!$S$62)</c:f>
              <c:numCache>
                <c:formatCode>General</c:formatCode>
                <c:ptCount val="11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35DB-4314-9302-55B2497F727F}"/>
            </c:ext>
          </c:extLst>
        </c:ser>
        <c:ser>
          <c:idx val="3"/>
          <c:order val="3"/>
          <c:tx>
            <c:v>I1X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(integrals_table!$B$22,integrals_table!$B$26,integrals_table!$B$30,integrals_table!$B$34,integrals_table!$B$38,integrals_table!$B$42,integrals_table!$B$46,integrals_table!$B$50,integrals_table!$B$54,integrals_table!$B$58,integrals_table!$B$62)</c:f>
              <c:numCache>
                <c:formatCode>0.00E+00</c:formatCode>
                <c:ptCount val="11"/>
                <c:pt idx="0">
                  <c:v>7.2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25</c:v>
                </c:pt>
                <c:pt idx="7">
                  <c:v>33</c:v>
                </c:pt>
                <c:pt idx="8">
                  <c:v>50</c:v>
                </c:pt>
                <c:pt idx="9">
                  <c:v>70</c:v>
                </c:pt>
                <c:pt idx="10">
                  <c:v>100</c:v>
                </c:pt>
              </c:numCache>
            </c:numRef>
          </c:xVal>
          <c:yVal>
            <c:numRef>
              <c:f>(integrals_table!$D$22,integrals_table!$D$26,integrals_table!$D$30,integrals_table!$D$34,integrals_table!$D$38,integrals_table!$D$42,integrals_table!$D$46,integrals_table!$D$50,integrals_table!$D$54,integrals_table!$D$58,integrals_table!$D$62)</c:f>
              <c:numCache>
                <c:formatCode>0.00E+00</c:formatCode>
                <c:ptCount val="11"/>
                <c:pt idx="0">
                  <c:v>-1.2169999999999999</c:v>
                </c:pt>
                <c:pt idx="1">
                  <c:v>-2.8410000000000002</c:v>
                </c:pt>
                <c:pt idx="2">
                  <c:v>5.1376666666666662</c:v>
                </c:pt>
                <c:pt idx="3">
                  <c:v>18.274333333333331</c:v>
                </c:pt>
                <c:pt idx="4">
                  <c:v>25.988</c:v>
                </c:pt>
                <c:pt idx="5">
                  <c:v>34.727333333333334</c:v>
                </c:pt>
                <c:pt idx="6">
                  <c:v>28.575666666666667</c:v>
                </c:pt>
                <c:pt idx="7">
                  <c:v>28.987999999999996</c:v>
                </c:pt>
                <c:pt idx="8">
                  <c:v>-35.585000000000001</c:v>
                </c:pt>
                <c:pt idx="9">
                  <c:v>-62.400333333333336</c:v>
                </c:pt>
                <c:pt idx="10">
                  <c:v>-66.824333333333328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35DB-4314-9302-55B2497F72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2612800"/>
        <c:axId val="522613456"/>
      </c:scatterChart>
      <c:valAx>
        <c:axId val="522612800"/>
        <c:scaling>
          <c:orientation val="minMax"/>
          <c:max val="40"/>
          <c:min val="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Gap (mm)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613456"/>
        <c:crossesAt val="-100"/>
        <c:crossBetween val="midCat"/>
      </c:valAx>
      <c:valAx>
        <c:axId val="522613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ᶴBdz (µTm)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612800"/>
        <c:crossesAt val="0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81875345398681321"/>
          <c:y val="0.46895705745115196"/>
          <c:w val="0.13648005290030618"/>
          <c:h val="0.1458355205599300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Second Field Integrals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Lower tolerance</c:v>
          </c:tx>
          <c:spPr>
            <a:ln w="19050" cap="rnd">
              <a:solidFill>
                <a:srgbClr val="C00000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(integrals_table!$B$22,integrals_table!$B$26,integrals_table!$B$30,integrals_table!$B$34,integrals_table!$B$38,integrals_table!$B$42,integrals_table!$B$46,integrals_table!$B$50,integrals_table!$B$54,integrals_table!$B$58,integrals_table!$B$62)</c:f>
              <c:numCache>
                <c:formatCode>0.00E+00</c:formatCode>
                <c:ptCount val="11"/>
                <c:pt idx="0">
                  <c:v>7.2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25</c:v>
                </c:pt>
                <c:pt idx="7">
                  <c:v>33</c:v>
                </c:pt>
                <c:pt idx="8">
                  <c:v>50</c:v>
                </c:pt>
                <c:pt idx="9">
                  <c:v>70</c:v>
                </c:pt>
                <c:pt idx="10">
                  <c:v>100</c:v>
                </c:pt>
              </c:numCache>
            </c:numRef>
          </c:xVal>
          <c:yVal>
            <c:numRef>
              <c:f>(integrals_table!$P$22,integrals_table!$P$26,integrals_table!$P$30,integrals_table!$P$34,integrals_table!$P$38,integrals_table!$P$42,integrals_table!$P$46,integrals_table!$P$50,integrals_table!$P$54,integrals_table!$P$58,integrals_table!$P$62)</c:f>
              <c:numCache>
                <c:formatCode>General</c:formatCode>
                <c:ptCount val="11"/>
                <c:pt idx="0">
                  <c:v>-200</c:v>
                </c:pt>
                <c:pt idx="1">
                  <c:v>-200</c:v>
                </c:pt>
                <c:pt idx="2">
                  <c:v>-200</c:v>
                </c:pt>
                <c:pt idx="3">
                  <c:v>-200</c:v>
                </c:pt>
                <c:pt idx="4">
                  <c:v>-200</c:v>
                </c:pt>
                <c:pt idx="5">
                  <c:v>-200</c:v>
                </c:pt>
                <c:pt idx="6">
                  <c:v>-200</c:v>
                </c:pt>
                <c:pt idx="7">
                  <c:v>-200</c:v>
                </c:pt>
                <c:pt idx="8">
                  <c:v>-200</c:v>
                </c:pt>
                <c:pt idx="9">
                  <c:v>-200</c:v>
                </c:pt>
                <c:pt idx="10">
                  <c:v>-200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CD0-4561-A071-EE917F7EE0CA}"/>
            </c:ext>
          </c:extLst>
        </c:ser>
        <c:ser>
          <c:idx val="2"/>
          <c:order val="1"/>
          <c:tx>
            <c:v>Higher tolerance</c:v>
          </c:tx>
          <c:spPr>
            <a:ln w="19050" cap="rnd">
              <a:solidFill>
                <a:srgbClr val="C00000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(integrals_table!$B$22,integrals_table!$B$26,integrals_table!$B$30,integrals_table!$B$34,integrals_table!$B$38,integrals_table!$B$42,integrals_table!$B$46,integrals_table!$B$50,integrals_table!$B$54,integrals_table!$B$58,integrals_table!$B$62)</c:f>
              <c:numCache>
                <c:formatCode>0.00E+00</c:formatCode>
                <c:ptCount val="11"/>
                <c:pt idx="0">
                  <c:v>7.2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25</c:v>
                </c:pt>
                <c:pt idx="7">
                  <c:v>33</c:v>
                </c:pt>
                <c:pt idx="8">
                  <c:v>50</c:v>
                </c:pt>
                <c:pt idx="9">
                  <c:v>70</c:v>
                </c:pt>
                <c:pt idx="10">
                  <c:v>100</c:v>
                </c:pt>
              </c:numCache>
            </c:numRef>
          </c:xVal>
          <c:yVal>
            <c:numRef>
              <c:f>(integrals_table!$Q$22,integrals_table!$Q$26,integrals_table!$Q$30,integrals_table!$Q$34,integrals_table!$Q$38,integrals_table!$Q$42,integrals_table!$Q$46,integrals_table!$Q$50,integrals_table!$Q$54,integrals_table!$Q$58,integrals_table!$Q$62)</c:f>
              <c:numCache>
                <c:formatCode>General</c:formatCode>
                <c:ptCount val="11"/>
                <c:pt idx="0">
                  <c:v>200</c:v>
                </c:pt>
                <c:pt idx="1">
                  <c:v>200</c:v>
                </c:pt>
                <c:pt idx="2">
                  <c:v>200</c:v>
                </c:pt>
                <c:pt idx="3">
                  <c:v>200</c:v>
                </c:pt>
                <c:pt idx="4">
                  <c:v>200</c:v>
                </c:pt>
                <c:pt idx="5">
                  <c:v>200</c:v>
                </c:pt>
                <c:pt idx="6">
                  <c:v>200</c:v>
                </c:pt>
                <c:pt idx="7">
                  <c:v>200</c:v>
                </c:pt>
                <c:pt idx="8">
                  <c:v>200</c:v>
                </c:pt>
                <c:pt idx="9">
                  <c:v>200</c:v>
                </c:pt>
                <c:pt idx="10">
                  <c:v>200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CD0-4561-A071-EE917F7EE0CA}"/>
            </c:ext>
          </c:extLst>
        </c:ser>
        <c:ser>
          <c:idx val="3"/>
          <c:order val="2"/>
          <c:tx>
            <c:v>I2X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(integrals_table!$B$22,integrals_table!$B$26,integrals_table!$B$30,integrals_table!$B$34,integrals_table!$B$38,integrals_table!$B$42,integrals_table!$B$46,integrals_table!$B$50,integrals_table!$B$54,integrals_table!$B$58,integrals_table!$B$62)</c:f>
              <c:numCache>
                <c:formatCode>0.00E+00</c:formatCode>
                <c:ptCount val="11"/>
                <c:pt idx="0">
                  <c:v>7.2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25</c:v>
                </c:pt>
                <c:pt idx="7">
                  <c:v>33</c:v>
                </c:pt>
                <c:pt idx="8">
                  <c:v>50</c:v>
                </c:pt>
                <c:pt idx="9">
                  <c:v>70</c:v>
                </c:pt>
                <c:pt idx="10">
                  <c:v>100</c:v>
                </c:pt>
              </c:numCache>
            </c:numRef>
          </c:xVal>
          <c:yVal>
            <c:numRef>
              <c:f>(integrals_table!$E$22,integrals_table!$E$26,integrals_table!$E$30,integrals_table!$E$34,integrals_table!$E$38,integrals_table!$E$42,integrals_table!$E$46,integrals_table!$E$50,integrals_table!$E$54,integrals_table!$E$58,integrals_table!$E$62)</c:f>
              <c:numCache>
                <c:formatCode>0.00E+00</c:formatCode>
                <c:ptCount val="11"/>
                <c:pt idx="0">
                  <c:v>19.701333333333331</c:v>
                </c:pt>
                <c:pt idx="1">
                  <c:v>21.297666666666665</c:v>
                </c:pt>
                <c:pt idx="2">
                  <c:v>22.222333333333335</c:v>
                </c:pt>
                <c:pt idx="3">
                  <c:v>30.104333333333333</c:v>
                </c:pt>
                <c:pt idx="4">
                  <c:v>19.251666666666669</c:v>
                </c:pt>
                <c:pt idx="5">
                  <c:v>-0.81333333333333346</c:v>
                </c:pt>
                <c:pt idx="6">
                  <c:v>-21.887666666666671</c:v>
                </c:pt>
                <c:pt idx="7">
                  <c:v>-12.848666666666666</c:v>
                </c:pt>
                <c:pt idx="8">
                  <c:v>-106.789</c:v>
                </c:pt>
                <c:pt idx="9">
                  <c:v>-157.34533333333331</c:v>
                </c:pt>
                <c:pt idx="10">
                  <c:v>-173.59799999999998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CD0-4561-A071-EE917F7EE0CA}"/>
            </c:ext>
          </c:extLst>
        </c:ser>
        <c:ser>
          <c:idx val="0"/>
          <c:order val="3"/>
          <c:tx>
            <c:v>I2Y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(integrals_table!$B$22,integrals_table!$B$26,integrals_table!$B$30,integrals_table!$B$34,integrals_table!$B$38,integrals_table!$B$42,integrals_table!$B$46,integrals_table!$B$50,integrals_table!$B$54,integrals_table!$B$58,integrals_table!$B$62)</c:f>
              <c:numCache>
                <c:formatCode>0.00E+00</c:formatCode>
                <c:ptCount val="11"/>
                <c:pt idx="0">
                  <c:v>7.2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25</c:v>
                </c:pt>
                <c:pt idx="7">
                  <c:v>33</c:v>
                </c:pt>
                <c:pt idx="8">
                  <c:v>50</c:v>
                </c:pt>
                <c:pt idx="9">
                  <c:v>70</c:v>
                </c:pt>
                <c:pt idx="10">
                  <c:v>100</c:v>
                </c:pt>
              </c:numCache>
            </c:numRef>
          </c:xVal>
          <c:yVal>
            <c:numRef>
              <c:f>(integrals_table!$G$22,integrals_table!$G$26,integrals_table!$G$30,integrals_table!$G$34,integrals_table!$G$38,integrals_table!$G$42,integrals_table!$G$46,integrals_table!$G$50,integrals_table!$G$54,integrals_table!$G$58,integrals_table!$G$62)</c:f>
              <c:numCache>
                <c:formatCode>0.00E+00</c:formatCode>
                <c:ptCount val="11"/>
                <c:pt idx="0">
                  <c:v>-58.326999999999998</c:v>
                </c:pt>
                <c:pt idx="1">
                  <c:v>-41.087333333333326</c:v>
                </c:pt>
                <c:pt idx="2">
                  <c:v>-28.212666666666664</c:v>
                </c:pt>
                <c:pt idx="3">
                  <c:v>-23.169666666666664</c:v>
                </c:pt>
                <c:pt idx="4">
                  <c:v>-23.019666666666669</c:v>
                </c:pt>
                <c:pt idx="5">
                  <c:v>-15.828000000000001</c:v>
                </c:pt>
                <c:pt idx="6">
                  <c:v>-18.654333333333334</c:v>
                </c:pt>
                <c:pt idx="7">
                  <c:v>-19.564666666666668</c:v>
                </c:pt>
                <c:pt idx="8">
                  <c:v>-34.322999999999993</c:v>
                </c:pt>
                <c:pt idx="9">
                  <c:v>-52.050333333333334</c:v>
                </c:pt>
                <c:pt idx="10">
                  <c:v>-69.225999999999985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DCD0-4561-A071-EE917F7EE0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2612800"/>
        <c:axId val="522613456"/>
      </c:scatterChart>
      <c:valAx>
        <c:axId val="522612800"/>
        <c:scaling>
          <c:orientation val="minMax"/>
          <c:max val="40"/>
          <c:min val="5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Gap (mm)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613456"/>
        <c:crossesAt val="-800"/>
        <c:crossBetween val="midCat"/>
      </c:valAx>
      <c:valAx>
        <c:axId val="522613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ᶴ</a:t>
                </a:r>
                <a:r>
                  <a:rPr lang="en-US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ᶴ</a:t>
                </a:r>
                <a:r>
                  <a:rPr lang="en-US"/>
                  <a:t>Bdzdz (µTm</a:t>
                </a:r>
                <a:r>
                  <a:rPr lang="en-US" baseline="30000"/>
                  <a:t>2</a:t>
                </a:r>
                <a:r>
                  <a:rPr lang="en-US"/>
                  <a:t>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612800"/>
        <c:crossesAt val="0"/>
        <c:crossBetween val="midCat"/>
      </c:valAx>
      <c:spPr>
        <a:noFill/>
        <a:ln>
          <a:noFill/>
        </a:ln>
        <a:effectLst/>
      </c:spPr>
    </c:plotArea>
    <c:legend>
      <c:legendPos val="tr"/>
      <c:legendEntry>
        <c:idx val="0"/>
        <c:delete val="1"/>
      </c:legendEntry>
      <c:legendEntry>
        <c:idx val="1"/>
        <c:delete val="1"/>
      </c:legendEntry>
      <c:layout>
        <c:manualLayout>
          <c:xMode val="edge"/>
          <c:yMode val="edge"/>
          <c:x val="0.83584873362506129"/>
          <c:y val="0.30134259259259266"/>
          <c:w val="0.11449205974050349"/>
          <c:h val="0.1562510936132983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6EBE-66DB-4FCC-8E4D-49AFF0F0D863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97A96-4BFF-4592-A8F5-A1E8E9CF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04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6EBE-66DB-4FCC-8E4D-49AFF0F0D863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97A96-4BFF-4592-A8F5-A1E8E9CF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9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6EBE-66DB-4FCC-8E4D-49AFF0F0D863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97A96-4BFF-4592-A8F5-A1E8E9CF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4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6EBE-66DB-4FCC-8E4D-49AFF0F0D863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97A96-4BFF-4592-A8F5-A1E8E9CF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3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6EBE-66DB-4FCC-8E4D-49AFF0F0D863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97A96-4BFF-4592-A8F5-A1E8E9CF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1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6EBE-66DB-4FCC-8E4D-49AFF0F0D863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97A96-4BFF-4592-A8F5-A1E8E9CF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046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6EBE-66DB-4FCC-8E4D-49AFF0F0D863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97A96-4BFF-4592-A8F5-A1E8E9CF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96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6EBE-66DB-4FCC-8E4D-49AFF0F0D863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97A96-4BFF-4592-A8F5-A1E8E9CF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3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6EBE-66DB-4FCC-8E4D-49AFF0F0D863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97A96-4BFF-4592-A8F5-A1E8E9CF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310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6EBE-66DB-4FCC-8E4D-49AFF0F0D863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97A96-4BFF-4592-A8F5-A1E8E9CF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860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6EBE-66DB-4FCC-8E4D-49AFF0F0D863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97A96-4BFF-4592-A8F5-A1E8E9CF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48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86EBE-66DB-4FCC-8E4D-49AFF0F0D863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97A96-4BFF-4592-A8F5-A1E8E9CF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33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0701266"/>
              </p:ext>
            </p:extLst>
          </p:nvPr>
        </p:nvGraphicFramePr>
        <p:xfrm>
          <a:off x="1200742" y="918556"/>
          <a:ext cx="460337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8676775"/>
              </p:ext>
            </p:extLst>
          </p:nvPr>
        </p:nvGraphicFramePr>
        <p:xfrm>
          <a:off x="1200742" y="3661756"/>
          <a:ext cx="460337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56424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Levashov, Yurii I.</dc:creator>
  <cp:lastModifiedBy>Levashov, Yurii I.</cp:lastModifiedBy>
  <cp:revision>1</cp:revision>
  <dcterms:created xsi:type="dcterms:W3CDTF">2022-10-07T16:09:36Z</dcterms:created>
  <dcterms:modified xsi:type="dcterms:W3CDTF">2022-10-07T16:10:13Z</dcterms:modified>
</cp:coreProperties>
</file>