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8" d="100"/>
          <a:sy n="88" d="100"/>
        </p:scale>
        <p:origin x="1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BE000-7E3B-6F52-8698-C2016DC41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BFC406-10A3-F668-0873-5BF3A1CC5D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C9078-B17D-8CFD-3AB6-7EC7424DE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30E5-268A-489B-89C7-0609D3B93F3A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4F7FF2-881C-9842-C1A6-F21D0D152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621E5-E0C7-2852-861F-CF926A78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BEC7-B568-4302-BBE5-D805B808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645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79D0A-F7F9-3ECF-F718-165CAFAD7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270175-2383-EC4E-1FBA-F3B761B127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F24D5-C5F3-2DB6-7804-92CB5B613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30E5-268A-489B-89C7-0609D3B93F3A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A3FEC-8414-3A4E-3199-CD0F2884E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C87E5-DB1E-F0F4-9863-167BC8AEC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BEC7-B568-4302-BBE5-D805B808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301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876606-7260-397F-62C1-05AE8C1B3A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4C5BE1-3932-1A4D-99D8-D956371EDA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91BE8-6E00-148F-BFB5-FFE014A49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30E5-268A-489B-89C7-0609D3B93F3A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13069-DBCC-E063-2355-8CBEB5EDC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F7EB0B-98E3-CA3D-460E-F32901FB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BEC7-B568-4302-BBE5-D805B808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106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96B23-0FC2-9D11-8AC4-64DED4E20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F7AFA-AFD5-B061-7171-98EF86A4A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6DA58-0783-29DF-AF76-7BFB825CF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30E5-268A-489B-89C7-0609D3B93F3A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713BA-0842-E704-A158-C3C59733C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66265-5280-4152-0111-205257054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BEC7-B568-4302-BBE5-D805B808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80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9DF13-E5E7-E0C8-BA25-9A93861DB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0D8998-D145-7711-C7F9-32EBCABEF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02F80-EFD2-E9D7-89C2-770A1CB0F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30E5-268A-489B-89C7-0609D3B93F3A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E17BFE-1679-0B83-D070-24855B470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6D33D-49C5-7987-6C87-EAF75853A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BEC7-B568-4302-BBE5-D805B808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48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005F4-0B06-E129-96F5-E4C589977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A1FC1-27E5-139E-7C13-94D14E1FF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07C656-BE75-92D3-CB98-C2161B2491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C84DD4-71FB-E88F-0101-A674871C4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30E5-268A-489B-89C7-0609D3B93F3A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005E0B-670E-4814-1B2B-A9010B8EA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B99659-E1BD-F135-AA30-917D97FCE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BEC7-B568-4302-BBE5-D805B808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40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DB277-62F9-E88B-0514-0F40182CA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4FD804-288B-9A69-AED1-F78174C7A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788EB1-4947-274F-78CA-A32F8C85B4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BDD764-DD03-55AD-09D1-0D5DDAB249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97536F-0F3E-29B9-8F7E-0CBEE638FD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84409F-4500-1F19-E95D-1C300F90C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30E5-268A-489B-89C7-0609D3B93F3A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F231FB-F3D1-37A4-46A2-D6C175D54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D951A7-87D3-CCEF-1CF2-EF33BC9D2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BEC7-B568-4302-BBE5-D805B808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4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3716F-501A-5315-EF8A-852F814C5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470435-2F6F-9571-538B-6BBC98509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30E5-268A-489B-89C7-0609D3B93F3A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A7F690-68C3-0E3D-2CB7-C4EF34445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BEED62-34A5-5094-D893-70F4903F6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BEC7-B568-4302-BBE5-D805B808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741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061951-0C1E-CE30-BB37-15A7BCB9A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30E5-268A-489B-89C7-0609D3B93F3A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70F692-B93C-81EA-2BF1-A5A37B156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A69DF-A0B0-115E-FF95-A60FEFAE4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BEC7-B568-4302-BBE5-D805B808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68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751F7-79A3-220E-11CA-489FC751E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F8C10-681C-3296-BE8C-61EAB723C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ED9EE0-7C6C-1E24-C24D-A962E10528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A3FBB4-DF4D-FC52-B3EF-469FA9419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30E5-268A-489B-89C7-0609D3B93F3A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96D3D-D657-6411-ADC0-0FCF59031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F2F88F-3565-D9FF-C1E7-9CFF0B23D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BEC7-B568-4302-BBE5-D805B808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18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B74E7-C63A-AF22-526C-323373873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BF9A33-265D-D509-06A7-C1B12F4D6C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97281F-B0E1-D047-3CA8-8BC430855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E95885-80E8-E778-A36D-7A613B66F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30E5-268A-489B-89C7-0609D3B93F3A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EEB3A-BFEA-AAFA-32D3-063C0A0B3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B518ED-9B53-7674-2EB8-BD4469006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9BEC7-B568-4302-BBE5-D805B808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65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D73022-77B1-BC1C-BE2B-95E8D7DE7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6C31B4-CE89-9D6F-8092-B2B886746E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F3C1CD-DA08-DA72-F13B-14207F8BDA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D30E5-268A-489B-89C7-0609D3B93F3A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425A9-88A9-A11C-E1A6-F049E87CB1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AF4089-F42D-F9DD-6A05-1F45E873BF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9BEC7-B568-4302-BBE5-D805B808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607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E30175D-46A5-92DA-FF48-1330379E8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4643" y="147152"/>
            <a:ext cx="9144000" cy="519388"/>
          </a:xfrm>
        </p:spPr>
        <p:txBody>
          <a:bodyPr>
            <a:normAutofit/>
          </a:bodyPr>
          <a:lstStyle/>
          <a:p>
            <a:r>
              <a:rPr lang="en-US" sz="2800" dirty="0"/>
              <a:t>Initial Field Integrals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E0A015-B6AD-C973-1F36-AB2E2E56E0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919" y="3242854"/>
            <a:ext cx="4159301" cy="355767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B9ED25B-E39E-3043-6071-67EF3796F0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2627" y="3429000"/>
            <a:ext cx="4161034" cy="3429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FFBEE4C-238F-792F-9E1F-38CD84AD42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884" y="631233"/>
            <a:ext cx="3931336" cy="326490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5014E4B-9E50-BEB2-5BFF-9AB9D9C85A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0557" y="538153"/>
            <a:ext cx="4068418" cy="3297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621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B62102F-44F6-585F-8A41-75A578355DC7}"/>
              </a:ext>
            </a:extLst>
          </p:cNvPr>
          <p:cNvSpPr txBox="1"/>
          <p:nvPr/>
        </p:nvSpPr>
        <p:spPr>
          <a:xfrm>
            <a:off x="4015409" y="318053"/>
            <a:ext cx="39271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After first round of tuning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453C691-8F8A-C312-2F50-31D481E86F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9659" y="841273"/>
            <a:ext cx="3797950" cy="303365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F07BED9-C7EA-D6F1-74AA-BCC1AEB00B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6386" y="928338"/>
            <a:ext cx="3651808" cy="296780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319C67C-2729-A6CB-80B7-C08BE024C7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9658" y="3874930"/>
            <a:ext cx="3752325" cy="293291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A5CB4F0-3C4E-1668-CA00-85B17486B8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8740" y="3824343"/>
            <a:ext cx="3842632" cy="3033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028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669BE-3063-1669-A778-45F96D4F3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245382"/>
            <a:ext cx="10515600" cy="614589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+mn-lt"/>
              </a:rPr>
              <a:t>Hall probe measurements (Gap =10mm)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05074C-7AA6-DBEA-C035-D7141B1858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383752"/>
            <a:ext cx="5422637" cy="456556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C97DFA6-9CE6-6D3F-6F9D-BECB7E12DE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6620" y="1563757"/>
            <a:ext cx="5447555" cy="435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479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CCB4B-7060-1726-DF98-61C85E6AB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50" y="251646"/>
            <a:ext cx="10515600" cy="527504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+mn-lt"/>
              </a:rPr>
              <a:t>Initial Hall probe measurements (Gap = 10mm)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4CD0A5C-4F2A-7784-7B72-F32F766474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704" y="779151"/>
            <a:ext cx="3738063" cy="308847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B61D425-1A7E-0E38-262D-56CD82FC7C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8704" y="3787038"/>
            <a:ext cx="3738063" cy="307096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D33AFC4-8D4B-9AFD-548E-7FBD89B506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850" y="818304"/>
            <a:ext cx="3963672" cy="312109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9505C7A8-357E-5858-10A3-DFDA75C0DB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5662" y="3657971"/>
            <a:ext cx="4251764" cy="3200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142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CCB4B-7060-1726-DF98-61C85E6AB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50" y="251646"/>
            <a:ext cx="10515600" cy="527504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+mn-lt"/>
              </a:rPr>
              <a:t>Hall probe measurements after first round of tuning (Gap = 10mm)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ADB98F-2602-7E3D-7C19-468D28132F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716598"/>
            <a:ext cx="3932214" cy="31196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0BFD814-E597-3D87-A756-1A5072A989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892630"/>
            <a:ext cx="3738063" cy="301767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94695FC-BDD8-EDC8-D2AC-7F00C81D22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6678" y="3807492"/>
            <a:ext cx="4152608" cy="292678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269E955-05F2-20BB-94E8-340EA03CD4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050" y="733911"/>
            <a:ext cx="3916561" cy="307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816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CCB4B-7060-1726-DF98-61C85E6AB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50" y="251646"/>
            <a:ext cx="10515600" cy="527504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+mn-lt"/>
              </a:rPr>
              <a:t>Quad components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BE2C33-91C0-0C5C-A674-C8EBA7CA0F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0728" y="851974"/>
            <a:ext cx="3653853" cy="281651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8B4CC6E-78E2-93BB-DFD0-3811240A13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0868" y="4041488"/>
            <a:ext cx="3745074" cy="288682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9C10004-0DDB-1F5E-DD5D-0B6892FE027D}"/>
              </a:ext>
            </a:extLst>
          </p:cNvPr>
          <p:cNvSpPr txBox="1"/>
          <p:nvPr/>
        </p:nvSpPr>
        <p:spPr>
          <a:xfrm>
            <a:off x="2547256" y="62097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7204E8E-9D88-5571-5A41-B7DBBEC133C0}"/>
              </a:ext>
            </a:extLst>
          </p:cNvPr>
          <p:cNvSpPr txBox="1"/>
          <p:nvPr/>
        </p:nvSpPr>
        <p:spPr>
          <a:xfrm>
            <a:off x="2122714" y="3750848"/>
            <a:ext cx="1691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After first round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DCC2585-E333-39F8-2F1D-0B804DF5A76B}"/>
              </a:ext>
            </a:extLst>
          </p:cNvPr>
          <p:cNvSpPr txBox="1"/>
          <p:nvPr/>
        </p:nvSpPr>
        <p:spPr>
          <a:xfrm>
            <a:off x="294945" y="3243813"/>
            <a:ext cx="1421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Tried to correct here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0D26692-0B8E-AAC9-7833-CE43062ADC1E}"/>
              </a:ext>
            </a:extLst>
          </p:cNvPr>
          <p:cNvCxnSpPr/>
          <p:nvPr/>
        </p:nvCxnSpPr>
        <p:spPr>
          <a:xfrm flipV="1">
            <a:off x="1170868" y="3189514"/>
            <a:ext cx="832103" cy="1969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35C80906-C602-6BD8-78C0-A9A987577D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8304" y="851974"/>
            <a:ext cx="3653855" cy="281651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D6862B4-130D-CEAB-0C3D-B59DAC9E094C}"/>
              </a:ext>
            </a:extLst>
          </p:cNvPr>
          <p:cNvSpPr txBox="1"/>
          <p:nvPr/>
        </p:nvSpPr>
        <p:spPr>
          <a:xfrm>
            <a:off x="7743712" y="594484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9BF1DDE-472A-0119-771D-2D01218779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8304" y="4041487"/>
            <a:ext cx="3653855" cy="2816513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BC055100-8D66-D64D-EB65-4C4C761971B5}"/>
              </a:ext>
            </a:extLst>
          </p:cNvPr>
          <p:cNvSpPr txBox="1"/>
          <p:nvPr/>
        </p:nvSpPr>
        <p:spPr>
          <a:xfrm>
            <a:off x="5380260" y="2641677"/>
            <a:ext cx="1421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Tried to correct here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4940262-3BFF-08C8-6EF8-D346E0CE3AEB}"/>
              </a:ext>
            </a:extLst>
          </p:cNvPr>
          <p:cNvCxnSpPr>
            <a:cxnSpLocks/>
          </p:cNvCxnSpPr>
          <p:nvPr/>
        </p:nvCxnSpPr>
        <p:spPr>
          <a:xfrm flipV="1">
            <a:off x="6276268" y="1763486"/>
            <a:ext cx="1111153" cy="10023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5F5620E-6195-7C1B-9AED-B6E63BBD4C73}"/>
              </a:ext>
            </a:extLst>
          </p:cNvPr>
          <p:cNvSpPr txBox="1"/>
          <p:nvPr/>
        </p:nvSpPr>
        <p:spPr>
          <a:xfrm>
            <a:off x="7369454" y="3741312"/>
            <a:ext cx="1691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After first round</a:t>
            </a:r>
          </a:p>
        </p:txBody>
      </p:sp>
    </p:spTree>
    <p:extLst>
      <p:ext uri="{BB962C8B-B14F-4D97-AF65-F5344CB8AC3E}">
        <p14:creationId xmlns:p14="http://schemas.microsoft.com/office/powerpoint/2010/main" val="1383451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D6AEC-3743-36FD-68CE-8427A601F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6104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+mn-lt"/>
              </a:rPr>
              <a:t>Hall probe measurements after first round of tuning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14718B-972B-2479-20C0-2075E7FF93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3457" y="1644047"/>
            <a:ext cx="4920343" cy="41842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161E05C-BB58-EA7F-EC60-983C16B08D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3646" y="1722033"/>
            <a:ext cx="4828636" cy="392088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0B166C9-E9E3-6E5E-78DF-DF6071C3339A}"/>
              </a:ext>
            </a:extLst>
          </p:cNvPr>
          <p:cNvSpPr txBox="1"/>
          <p:nvPr/>
        </p:nvSpPr>
        <p:spPr>
          <a:xfrm>
            <a:off x="3113314" y="1352701"/>
            <a:ext cx="1497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Gap = 7.2mm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E5B4DB-DC3E-CEDB-2715-C25D94D9507E}"/>
              </a:ext>
            </a:extLst>
          </p:cNvPr>
          <p:cNvSpPr txBox="1"/>
          <p:nvPr/>
        </p:nvSpPr>
        <p:spPr>
          <a:xfrm>
            <a:off x="7941950" y="1377435"/>
            <a:ext cx="1439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Gap = 33mm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4DF025-9A39-E31E-143C-40CB0202A43C}"/>
              </a:ext>
            </a:extLst>
          </p:cNvPr>
          <p:cNvSpPr txBox="1"/>
          <p:nvPr/>
        </p:nvSpPr>
        <p:spPr>
          <a:xfrm>
            <a:off x="2185175" y="5874386"/>
            <a:ext cx="2012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K= 9.73 (5% higher)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76F51F-0251-3307-0B83-924806D88260}"/>
              </a:ext>
            </a:extLst>
          </p:cNvPr>
          <p:cNvSpPr txBox="1"/>
          <p:nvPr/>
        </p:nvSpPr>
        <p:spPr>
          <a:xfrm>
            <a:off x="8445065" y="5828276"/>
            <a:ext cx="1116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K= 1.5215</a:t>
            </a:r>
          </a:p>
        </p:txBody>
      </p:sp>
    </p:spTree>
    <p:extLst>
      <p:ext uri="{BB962C8B-B14F-4D97-AF65-F5344CB8AC3E}">
        <p14:creationId xmlns:p14="http://schemas.microsoft.com/office/powerpoint/2010/main" val="3868426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81</Words>
  <Application>Microsoft Office PowerPoint</Application>
  <PresentationFormat>Widescreen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Hall probe measurements (Gap =10mm)</vt:lpstr>
      <vt:lpstr>Initial Hall probe measurements (Gap = 10mm)</vt:lpstr>
      <vt:lpstr>Hall probe measurements after first round of tuning (Gap = 10mm)</vt:lpstr>
      <vt:lpstr>Quad components</vt:lpstr>
      <vt:lpstr>Hall probe measurements after first round of tuning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Levashov, Yurii I.</dc:creator>
  <cp:lastModifiedBy>Levashov, Yurii I.</cp:lastModifiedBy>
  <cp:revision>5</cp:revision>
  <dcterms:created xsi:type="dcterms:W3CDTF">2022-09-20T18:24:16Z</dcterms:created>
  <dcterms:modified xsi:type="dcterms:W3CDTF">2022-09-20T19:12:36Z</dcterms:modified>
</cp:coreProperties>
</file>