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0" autoAdjust="0"/>
    <p:restoredTop sz="94660"/>
  </p:normalViewPr>
  <p:slideViewPr>
    <p:cSldViewPr snapToGrid="0">
      <p:cViewPr varScale="1">
        <p:scale>
          <a:sx n="70" d="100"/>
          <a:sy n="70" d="100"/>
        </p:scale>
        <p:origin x="96" y="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mmfstorage\ddrive\magdata\LCLS-II-HE\Undulator\HE_SXU_000\DATASET0001\Mechanical\OffsetPitch_vs_Gap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mmfstorage\ddrive\magdata\LCLS-II-HE\Undulator\HE_SXU_000\DATASET0001\Mechanical\OffsetPitch_vs_Gap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mmfstorage\ddrive\magdata\LCLS-II-HE\Undulator\HE_SXU_000\DATASET0001\Mechanical\OffsetPitch_vs_Gap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mmfstorage\ddrive\magdata\LCLS-II-HE\Undulator\HE_SXU_000\DATASET0001\Mechanical\OffsetPitch_vs_Gap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CMM Measurements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12700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xVal>
            <c:numRef>
              <c:f>Sheet1!$B$1:$B$121</c:f>
              <c:numCache>
                <c:formatCode>General</c:formatCode>
                <c:ptCount val="121"/>
                <c:pt idx="0">
                  <c:v>5.2477999999999998</c:v>
                </c:pt>
                <c:pt idx="1">
                  <c:v>30.749199999999998</c:v>
                </c:pt>
                <c:pt idx="2">
                  <c:v>57.499000000000002</c:v>
                </c:pt>
                <c:pt idx="3">
                  <c:v>85.498599999999996</c:v>
                </c:pt>
                <c:pt idx="4">
                  <c:v>113.4986</c:v>
                </c:pt>
                <c:pt idx="5">
                  <c:v>141.49860000000001</c:v>
                </c:pt>
                <c:pt idx="6">
                  <c:v>169.49969999999999</c:v>
                </c:pt>
                <c:pt idx="7">
                  <c:v>197.49860000000001</c:v>
                </c:pt>
                <c:pt idx="8">
                  <c:v>225.49870000000001</c:v>
                </c:pt>
                <c:pt idx="9">
                  <c:v>253.4991</c:v>
                </c:pt>
                <c:pt idx="10">
                  <c:v>281.49759999999998</c:v>
                </c:pt>
                <c:pt idx="11">
                  <c:v>309.50009999999997</c:v>
                </c:pt>
                <c:pt idx="12">
                  <c:v>337.49759999999998</c:v>
                </c:pt>
                <c:pt idx="13">
                  <c:v>365.49930000000001</c:v>
                </c:pt>
                <c:pt idx="14">
                  <c:v>393.50049999999999</c:v>
                </c:pt>
                <c:pt idx="15">
                  <c:v>421.49790000000002</c:v>
                </c:pt>
                <c:pt idx="16">
                  <c:v>449.49900000000002</c:v>
                </c:pt>
                <c:pt idx="17">
                  <c:v>477.49849999999998</c:v>
                </c:pt>
                <c:pt idx="18">
                  <c:v>505.49799999999999</c:v>
                </c:pt>
                <c:pt idx="19">
                  <c:v>533.49959999999999</c:v>
                </c:pt>
                <c:pt idx="20">
                  <c:v>561.49829999999997</c:v>
                </c:pt>
                <c:pt idx="21">
                  <c:v>589.49869999999999</c:v>
                </c:pt>
                <c:pt idx="22">
                  <c:v>617.49810000000002</c:v>
                </c:pt>
                <c:pt idx="23">
                  <c:v>645.49829999999997</c:v>
                </c:pt>
                <c:pt idx="24">
                  <c:v>673.49860000000001</c:v>
                </c:pt>
                <c:pt idx="25">
                  <c:v>701.49850000000004</c:v>
                </c:pt>
                <c:pt idx="26">
                  <c:v>729.49950000000001</c:v>
                </c:pt>
                <c:pt idx="27">
                  <c:v>757.49990000000003</c:v>
                </c:pt>
                <c:pt idx="28">
                  <c:v>785.50009999999997</c:v>
                </c:pt>
                <c:pt idx="29">
                  <c:v>813.49950000000001</c:v>
                </c:pt>
                <c:pt idx="30">
                  <c:v>841.49860000000001</c:v>
                </c:pt>
                <c:pt idx="31">
                  <c:v>869.5</c:v>
                </c:pt>
                <c:pt idx="32">
                  <c:v>897.49950000000001</c:v>
                </c:pt>
                <c:pt idx="33">
                  <c:v>925.49929999999995</c:v>
                </c:pt>
                <c:pt idx="34">
                  <c:v>953.50030000000004</c:v>
                </c:pt>
                <c:pt idx="35">
                  <c:v>981.49860000000001</c:v>
                </c:pt>
                <c:pt idx="36">
                  <c:v>1009.5001999999999</c:v>
                </c:pt>
                <c:pt idx="37">
                  <c:v>1037.4994999999999</c:v>
                </c:pt>
                <c:pt idx="38">
                  <c:v>1065.4992</c:v>
                </c:pt>
                <c:pt idx="39">
                  <c:v>1093.4998000000001</c:v>
                </c:pt>
                <c:pt idx="40">
                  <c:v>1121.4997000000001</c:v>
                </c:pt>
                <c:pt idx="41">
                  <c:v>1149.4998000000001</c:v>
                </c:pt>
                <c:pt idx="42">
                  <c:v>1177.4994999999999</c:v>
                </c:pt>
                <c:pt idx="43">
                  <c:v>1205.4998000000001</c:v>
                </c:pt>
                <c:pt idx="44">
                  <c:v>1233.5001</c:v>
                </c:pt>
                <c:pt idx="45">
                  <c:v>1261.4988000000001</c:v>
                </c:pt>
                <c:pt idx="46">
                  <c:v>1289.4989</c:v>
                </c:pt>
                <c:pt idx="47">
                  <c:v>1317.4983999999999</c:v>
                </c:pt>
                <c:pt idx="48">
                  <c:v>1345.4987000000001</c:v>
                </c:pt>
                <c:pt idx="49">
                  <c:v>1373.4992999999999</c:v>
                </c:pt>
                <c:pt idx="50">
                  <c:v>1401.4985999999999</c:v>
                </c:pt>
                <c:pt idx="51">
                  <c:v>1429.4993999999999</c:v>
                </c:pt>
                <c:pt idx="52">
                  <c:v>1457.4998000000001</c:v>
                </c:pt>
                <c:pt idx="53">
                  <c:v>1485.5002999999999</c:v>
                </c:pt>
                <c:pt idx="54">
                  <c:v>1513.4998000000001</c:v>
                </c:pt>
                <c:pt idx="55">
                  <c:v>1541.4992</c:v>
                </c:pt>
                <c:pt idx="56">
                  <c:v>1569.4996000000001</c:v>
                </c:pt>
                <c:pt idx="57">
                  <c:v>1597.4991</c:v>
                </c:pt>
                <c:pt idx="58">
                  <c:v>1625.4996000000001</c:v>
                </c:pt>
                <c:pt idx="59">
                  <c:v>1653.4994999999999</c:v>
                </c:pt>
                <c:pt idx="60">
                  <c:v>1681.4992</c:v>
                </c:pt>
                <c:pt idx="61">
                  <c:v>1709.5002999999999</c:v>
                </c:pt>
                <c:pt idx="62">
                  <c:v>1737.4989</c:v>
                </c:pt>
                <c:pt idx="63">
                  <c:v>1765.4994999999999</c:v>
                </c:pt>
                <c:pt idx="64">
                  <c:v>1793.4989</c:v>
                </c:pt>
                <c:pt idx="65">
                  <c:v>1821.4989</c:v>
                </c:pt>
                <c:pt idx="66">
                  <c:v>1849.4997000000001</c:v>
                </c:pt>
                <c:pt idx="67">
                  <c:v>1877.499</c:v>
                </c:pt>
                <c:pt idx="68">
                  <c:v>1905.499</c:v>
                </c:pt>
                <c:pt idx="69">
                  <c:v>1933.4989</c:v>
                </c:pt>
                <c:pt idx="70">
                  <c:v>1961.4989</c:v>
                </c:pt>
                <c:pt idx="71">
                  <c:v>1989.4997000000001</c:v>
                </c:pt>
                <c:pt idx="72">
                  <c:v>2017.4991</c:v>
                </c:pt>
                <c:pt idx="73">
                  <c:v>2045.4992</c:v>
                </c:pt>
                <c:pt idx="74">
                  <c:v>2073.4996999999998</c:v>
                </c:pt>
                <c:pt idx="75">
                  <c:v>2101.4991</c:v>
                </c:pt>
                <c:pt idx="76">
                  <c:v>2129.5005000000001</c:v>
                </c:pt>
                <c:pt idx="77">
                  <c:v>2157.4989999999998</c:v>
                </c:pt>
                <c:pt idx="78">
                  <c:v>2185.4992999999999</c:v>
                </c:pt>
                <c:pt idx="79">
                  <c:v>2213.4992000000002</c:v>
                </c:pt>
                <c:pt idx="80">
                  <c:v>2241.4992999999999</c:v>
                </c:pt>
                <c:pt idx="81">
                  <c:v>2269.5001000000002</c:v>
                </c:pt>
                <c:pt idx="82">
                  <c:v>2297.4985999999999</c:v>
                </c:pt>
                <c:pt idx="83">
                  <c:v>2325.4991</c:v>
                </c:pt>
                <c:pt idx="84">
                  <c:v>2353.4989999999998</c:v>
                </c:pt>
                <c:pt idx="85">
                  <c:v>2381.4992000000002</c:v>
                </c:pt>
                <c:pt idx="86">
                  <c:v>2409.5</c:v>
                </c:pt>
                <c:pt idx="87">
                  <c:v>2437.4987999999998</c:v>
                </c:pt>
                <c:pt idx="88">
                  <c:v>2465.4992999999999</c:v>
                </c:pt>
                <c:pt idx="89">
                  <c:v>2493.4996999999998</c:v>
                </c:pt>
                <c:pt idx="90">
                  <c:v>2521.4987999999998</c:v>
                </c:pt>
                <c:pt idx="91">
                  <c:v>2549.4994000000002</c:v>
                </c:pt>
                <c:pt idx="92">
                  <c:v>2577.4983999999999</c:v>
                </c:pt>
                <c:pt idx="93">
                  <c:v>2605.4991</c:v>
                </c:pt>
                <c:pt idx="94">
                  <c:v>2633.4998999999998</c:v>
                </c:pt>
                <c:pt idx="95">
                  <c:v>2661.4983999999999</c:v>
                </c:pt>
                <c:pt idx="96">
                  <c:v>2689.5007999999998</c:v>
                </c:pt>
                <c:pt idx="97">
                  <c:v>2717.4985000000001</c:v>
                </c:pt>
                <c:pt idx="98">
                  <c:v>2745.4991</c:v>
                </c:pt>
                <c:pt idx="99">
                  <c:v>2773.4989999999998</c:v>
                </c:pt>
                <c:pt idx="100">
                  <c:v>2801.4994000000002</c:v>
                </c:pt>
                <c:pt idx="101">
                  <c:v>2829.4998000000001</c:v>
                </c:pt>
                <c:pt idx="102">
                  <c:v>2857.4985999999999</c:v>
                </c:pt>
                <c:pt idx="103">
                  <c:v>2885.4996000000001</c:v>
                </c:pt>
                <c:pt idx="104">
                  <c:v>2913.4996999999998</c:v>
                </c:pt>
                <c:pt idx="105">
                  <c:v>2941.4992999999999</c:v>
                </c:pt>
                <c:pt idx="106">
                  <c:v>2969.4994999999999</c:v>
                </c:pt>
                <c:pt idx="107">
                  <c:v>2997.4992000000002</c:v>
                </c:pt>
                <c:pt idx="108">
                  <c:v>3025.4996999999998</c:v>
                </c:pt>
                <c:pt idx="109">
                  <c:v>3053.4992999999999</c:v>
                </c:pt>
                <c:pt idx="110">
                  <c:v>3081.5001999999999</c:v>
                </c:pt>
                <c:pt idx="111">
                  <c:v>3109.4994999999999</c:v>
                </c:pt>
                <c:pt idx="112">
                  <c:v>3137.4983000000002</c:v>
                </c:pt>
                <c:pt idx="113">
                  <c:v>3165.4992000000002</c:v>
                </c:pt>
                <c:pt idx="114">
                  <c:v>3193.4992000000002</c:v>
                </c:pt>
                <c:pt idx="115">
                  <c:v>3221.5</c:v>
                </c:pt>
                <c:pt idx="116">
                  <c:v>3249.4992999999999</c:v>
                </c:pt>
                <c:pt idx="117">
                  <c:v>3277.4985000000001</c:v>
                </c:pt>
                <c:pt idx="118">
                  <c:v>3305.5001999999999</c:v>
                </c:pt>
                <c:pt idx="119">
                  <c:v>3333.4987999999998</c:v>
                </c:pt>
                <c:pt idx="120">
                  <c:v>3360.2494999999999</c:v>
                </c:pt>
              </c:numCache>
            </c:numRef>
          </c:xVal>
          <c:yVal>
            <c:numRef>
              <c:f>Sheet1!$E$1:$E$121</c:f>
              <c:numCache>
                <c:formatCode>General</c:formatCode>
                <c:ptCount val="121"/>
                <c:pt idx="0">
                  <c:v>-1.7399999999999999E-2</c:v>
                </c:pt>
                <c:pt idx="1">
                  <c:v>-2.06E-2</c:v>
                </c:pt>
                <c:pt idx="2">
                  <c:v>-1.89E-2</c:v>
                </c:pt>
                <c:pt idx="3">
                  <c:v>-2.3200000000000002E-2</c:v>
                </c:pt>
                <c:pt idx="4">
                  <c:v>-2.4400000000000002E-2</c:v>
                </c:pt>
                <c:pt idx="5">
                  <c:v>-2.9600000000000001E-2</c:v>
                </c:pt>
                <c:pt idx="6">
                  <c:v>-2.1100000000000001E-2</c:v>
                </c:pt>
                <c:pt idx="7">
                  <c:v>-2.2600000000000002E-2</c:v>
                </c:pt>
                <c:pt idx="8">
                  <c:v>-2.1600000000000001E-2</c:v>
                </c:pt>
                <c:pt idx="9">
                  <c:v>-1.8800000000000001E-2</c:v>
                </c:pt>
                <c:pt idx="10">
                  <c:v>-2.4300000000000002E-2</c:v>
                </c:pt>
                <c:pt idx="11">
                  <c:v>-2.0799999999999999E-2</c:v>
                </c:pt>
                <c:pt idx="12">
                  <c:v>-1.8499999999999999E-2</c:v>
                </c:pt>
                <c:pt idx="13">
                  <c:v>-2.23E-2</c:v>
                </c:pt>
                <c:pt idx="14">
                  <c:v>-2.3800000000000002E-2</c:v>
                </c:pt>
                <c:pt idx="15">
                  <c:v>-1.34E-2</c:v>
                </c:pt>
                <c:pt idx="16">
                  <c:v>-2.1000000000000001E-2</c:v>
                </c:pt>
                <c:pt idx="17">
                  <c:v>-2.1299999999999999E-2</c:v>
                </c:pt>
                <c:pt idx="18">
                  <c:v>-2.47E-2</c:v>
                </c:pt>
                <c:pt idx="19">
                  <c:v>-2.1299999999999999E-2</c:v>
                </c:pt>
                <c:pt idx="20">
                  <c:v>-2.92E-2</c:v>
                </c:pt>
                <c:pt idx="21">
                  <c:v>-2.5399999999999999E-2</c:v>
                </c:pt>
                <c:pt idx="22">
                  <c:v>-2.4199999999999999E-2</c:v>
                </c:pt>
                <c:pt idx="23">
                  <c:v>-3.0499999999999999E-2</c:v>
                </c:pt>
                <c:pt idx="24">
                  <c:v>-2.5899999999999999E-2</c:v>
                </c:pt>
                <c:pt idx="25">
                  <c:v>-3.1E-2</c:v>
                </c:pt>
                <c:pt idx="26">
                  <c:v>-2.07E-2</c:v>
                </c:pt>
                <c:pt idx="27">
                  <c:v>-3.4500000000000003E-2</c:v>
                </c:pt>
                <c:pt idx="28">
                  <c:v>-2.98E-2</c:v>
                </c:pt>
                <c:pt idx="29">
                  <c:v>-2.8400000000000002E-2</c:v>
                </c:pt>
                <c:pt idx="30">
                  <c:v>-3.1600000000000003E-2</c:v>
                </c:pt>
                <c:pt idx="31">
                  <c:v>-2.81E-2</c:v>
                </c:pt>
                <c:pt idx="32">
                  <c:v>-2.9100000000000001E-2</c:v>
                </c:pt>
                <c:pt idx="33">
                  <c:v>-2.0300000000000002E-2</c:v>
                </c:pt>
                <c:pt idx="34">
                  <c:v>-2.6000000000000002E-2</c:v>
                </c:pt>
                <c:pt idx="35">
                  <c:v>-2.3900000000000001E-2</c:v>
                </c:pt>
                <c:pt idx="36">
                  <c:v>-1.7100000000000001E-2</c:v>
                </c:pt>
                <c:pt idx="37">
                  <c:v>-1.3600000000000001E-2</c:v>
                </c:pt>
                <c:pt idx="38">
                  <c:v>-1.2E-2</c:v>
                </c:pt>
                <c:pt idx="39">
                  <c:v>-1.6500000000000001E-2</c:v>
                </c:pt>
                <c:pt idx="40">
                  <c:v>-1.34E-2</c:v>
                </c:pt>
                <c:pt idx="41">
                  <c:v>-1.9099999999999999E-2</c:v>
                </c:pt>
                <c:pt idx="42">
                  <c:v>-1.3100000000000001E-2</c:v>
                </c:pt>
                <c:pt idx="43">
                  <c:v>-1.2400000000000001E-2</c:v>
                </c:pt>
                <c:pt idx="44">
                  <c:v>-9.1999999999999998E-3</c:v>
                </c:pt>
                <c:pt idx="45">
                  <c:v>-1.15E-2</c:v>
                </c:pt>
                <c:pt idx="46">
                  <c:v>-1.15E-2</c:v>
                </c:pt>
                <c:pt idx="47">
                  <c:v>-1.1000000000000001E-2</c:v>
                </c:pt>
                <c:pt idx="48">
                  <c:v>-1.2E-2</c:v>
                </c:pt>
                <c:pt idx="49">
                  <c:v>-1.09E-2</c:v>
                </c:pt>
                <c:pt idx="50">
                  <c:v>-8.0999999999999996E-3</c:v>
                </c:pt>
                <c:pt idx="51">
                  <c:v>-1.01E-2</c:v>
                </c:pt>
                <c:pt idx="52">
                  <c:v>-1.11E-2</c:v>
                </c:pt>
                <c:pt idx="53">
                  <c:v>-0.01</c:v>
                </c:pt>
                <c:pt idx="54">
                  <c:v>-1.14E-2</c:v>
                </c:pt>
                <c:pt idx="55">
                  <c:v>-1.2500000000000001E-2</c:v>
                </c:pt>
                <c:pt idx="56">
                  <c:v>-1.4100000000000001E-2</c:v>
                </c:pt>
                <c:pt idx="57">
                  <c:v>-1.3600000000000001E-2</c:v>
                </c:pt>
                <c:pt idx="58">
                  <c:v>-1.72E-2</c:v>
                </c:pt>
                <c:pt idx="59">
                  <c:v>-2.2800000000000001E-2</c:v>
                </c:pt>
                <c:pt idx="60">
                  <c:v>-2.1000000000000001E-2</c:v>
                </c:pt>
                <c:pt idx="61">
                  <c:v>-1.9900000000000001E-2</c:v>
                </c:pt>
                <c:pt idx="62">
                  <c:v>-2.01E-2</c:v>
                </c:pt>
                <c:pt idx="63">
                  <c:v>-2.4400000000000002E-2</c:v>
                </c:pt>
                <c:pt idx="64">
                  <c:v>-1.7899999999999999E-2</c:v>
                </c:pt>
                <c:pt idx="65">
                  <c:v>-2.2700000000000001E-2</c:v>
                </c:pt>
                <c:pt idx="66">
                  <c:v>-2.0199999999999999E-2</c:v>
                </c:pt>
                <c:pt idx="67">
                  <c:v>-1.9900000000000001E-2</c:v>
                </c:pt>
                <c:pt idx="68">
                  <c:v>-1.9699999999999999E-2</c:v>
                </c:pt>
                <c:pt idx="69">
                  <c:v>-2.1000000000000001E-2</c:v>
                </c:pt>
                <c:pt idx="70">
                  <c:v>-1.95E-2</c:v>
                </c:pt>
                <c:pt idx="71">
                  <c:v>-1.37E-2</c:v>
                </c:pt>
                <c:pt idx="72">
                  <c:v>-1.83E-2</c:v>
                </c:pt>
                <c:pt idx="73">
                  <c:v>-1.9599999999999999E-2</c:v>
                </c:pt>
                <c:pt idx="74">
                  <c:v>-2.1000000000000001E-2</c:v>
                </c:pt>
                <c:pt idx="75">
                  <c:v>-1.6400000000000001E-2</c:v>
                </c:pt>
                <c:pt idx="76">
                  <c:v>-1.84E-2</c:v>
                </c:pt>
                <c:pt idx="77">
                  <c:v>-1.5900000000000001E-2</c:v>
                </c:pt>
                <c:pt idx="78">
                  <c:v>-1.3000000000000001E-2</c:v>
                </c:pt>
                <c:pt idx="79">
                  <c:v>-1.34E-2</c:v>
                </c:pt>
                <c:pt idx="80">
                  <c:v>-2.4799999999999999E-2</c:v>
                </c:pt>
                <c:pt idx="81">
                  <c:v>-3.6400000000000002E-2</c:v>
                </c:pt>
                <c:pt idx="82">
                  <c:v>-3.1699999999999999E-2</c:v>
                </c:pt>
                <c:pt idx="83">
                  <c:v>-2.35E-2</c:v>
                </c:pt>
                <c:pt idx="84">
                  <c:v>-2.46E-2</c:v>
                </c:pt>
                <c:pt idx="85">
                  <c:v>-2.1600000000000001E-2</c:v>
                </c:pt>
                <c:pt idx="86">
                  <c:v>-2.1700000000000001E-2</c:v>
                </c:pt>
                <c:pt idx="87">
                  <c:v>-1.9E-2</c:v>
                </c:pt>
                <c:pt idx="88">
                  <c:v>-2.01E-2</c:v>
                </c:pt>
                <c:pt idx="89">
                  <c:v>-2.0799999999999999E-2</c:v>
                </c:pt>
                <c:pt idx="90">
                  <c:v>-2.3699999999999999E-2</c:v>
                </c:pt>
                <c:pt idx="91">
                  <c:v>-1.84E-2</c:v>
                </c:pt>
                <c:pt idx="92">
                  <c:v>-2.3599999999999999E-2</c:v>
                </c:pt>
                <c:pt idx="93">
                  <c:v>-2.01E-2</c:v>
                </c:pt>
                <c:pt idx="94">
                  <c:v>-1.4200000000000001E-2</c:v>
                </c:pt>
                <c:pt idx="95">
                  <c:v>-2.06E-2</c:v>
                </c:pt>
                <c:pt idx="96">
                  <c:v>-1.54E-2</c:v>
                </c:pt>
                <c:pt idx="97">
                  <c:v>-1.9599999999999999E-2</c:v>
                </c:pt>
                <c:pt idx="98">
                  <c:v>-1.4999999999999999E-2</c:v>
                </c:pt>
                <c:pt idx="99">
                  <c:v>-2.2100000000000002E-2</c:v>
                </c:pt>
                <c:pt idx="100">
                  <c:v>-2.7E-2</c:v>
                </c:pt>
                <c:pt idx="101">
                  <c:v>-1.9599999999999999E-2</c:v>
                </c:pt>
                <c:pt idx="102">
                  <c:v>-2.6800000000000001E-2</c:v>
                </c:pt>
                <c:pt idx="103">
                  <c:v>-2.93E-2</c:v>
                </c:pt>
                <c:pt idx="104">
                  <c:v>-2.5399999999999999E-2</c:v>
                </c:pt>
                <c:pt idx="105">
                  <c:v>-2.63E-2</c:v>
                </c:pt>
                <c:pt idx="106">
                  <c:v>-2.2200000000000001E-2</c:v>
                </c:pt>
                <c:pt idx="107">
                  <c:v>-2.0400000000000001E-2</c:v>
                </c:pt>
                <c:pt idx="108">
                  <c:v>-2.29E-2</c:v>
                </c:pt>
                <c:pt idx="109">
                  <c:v>-1.9200000000000002E-2</c:v>
                </c:pt>
                <c:pt idx="110">
                  <c:v>-2.1999999999999999E-2</c:v>
                </c:pt>
                <c:pt idx="111">
                  <c:v>-2.1999999999999999E-2</c:v>
                </c:pt>
                <c:pt idx="112">
                  <c:v>-2.4E-2</c:v>
                </c:pt>
                <c:pt idx="113">
                  <c:v>-1.8800000000000001E-2</c:v>
                </c:pt>
                <c:pt idx="114">
                  <c:v>-2.23E-2</c:v>
                </c:pt>
                <c:pt idx="115">
                  <c:v>-1.7899999999999999E-2</c:v>
                </c:pt>
                <c:pt idx="116">
                  <c:v>-1.1600000000000001E-2</c:v>
                </c:pt>
                <c:pt idx="117">
                  <c:v>-1.72E-2</c:v>
                </c:pt>
                <c:pt idx="118">
                  <c:v>-1.34E-2</c:v>
                </c:pt>
                <c:pt idx="119">
                  <c:v>-8.8999999999999999E-3</c:v>
                </c:pt>
                <c:pt idx="120">
                  <c:v>-1.29E-2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F330-4029-8796-0AA310E7E028}"/>
            </c:ext>
          </c:extLst>
        </c:ser>
        <c:ser>
          <c:idx val="1"/>
          <c:order val="1"/>
          <c:spPr>
            <a:ln w="12700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xVal>
            <c:numRef>
              <c:f>Sheet1!$B$1:$B$121</c:f>
              <c:numCache>
                <c:formatCode>General</c:formatCode>
                <c:ptCount val="121"/>
                <c:pt idx="0">
                  <c:v>5.2477999999999998</c:v>
                </c:pt>
                <c:pt idx="1">
                  <c:v>30.749199999999998</c:v>
                </c:pt>
                <c:pt idx="2">
                  <c:v>57.499000000000002</c:v>
                </c:pt>
                <c:pt idx="3">
                  <c:v>85.498599999999996</c:v>
                </c:pt>
                <c:pt idx="4">
                  <c:v>113.4986</c:v>
                </c:pt>
                <c:pt idx="5">
                  <c:v>141.49860000000001</c:v>
                </c:pt>
                <c:pt idx="6">
                  <c:v>169.49969999999999</c:v>
                </c:pt>
                <c:pt idx="7">
                  <c:v>197.49860000000001</c:v>
                </c:pt>
                <c:pt idx="8">
                  <c:v>225.49870000000001</c:v>
                </c:pt>
                <c:pt idx="9">
                  <c:v>253.4991</c:v>
                </c:pt>
                <c:pt idx="10">
                  <c:v>281.49759999999998</c:v>
                </c:pt>
                <c:pt idx="11">
                  <c:v>309.50009999999997</c:v>
                </c:pt>
                <c:pt idx="12">
                  <c:v>337.49759999999998</c:v>
                </c:pt>
                <c:pt idx="13">
                  <c:v>365.49930000000001</c:v>
                </c:pt>
                <c:pt idx="14">
                  <c:v>393.50049999999999</c:v>
                </c:pt>
                <c:pt idx="15">
                  <c:v>421.49790000000002</c:v>
                </c:pt>
                <c:pt idx="16">
                  <c:v>449.49900000000002</c:v>
                </c:pt>
                <c:pt idx="17">
                  <c:v>477.49849999999998</c:v>
                </c:pt>
                <c:pt idx="18">
                  <c:v>505.49799999999999</c:v>
                </c:pt>
                <c:pt idx="19">
                  <c:v>533.49959999999999</c:v>
                </c:pt>
                <c:pt idx="20">
                  <c:v>561.49829999999997</c:v>
                </c:pt>
                <c:pt idx="21">
                  <c:v>589.49869999999999</c:v>
                </c:pt>
                <c:pt idx="22">
                  <c:v>617.49810000000002</c:v>
                </c:pt>
                <c:pt idx="23">
                  <c:v>645.49829999999997</c:v>
                </c:pt>
                <c:pt idx="24">
                  <c:v>673.49860000000001</c:v>
                </c:pt>
                <c:pt idx="25">
                  <c:v>701.49850000000004</c:v>
                </c:pt>
                <c:pt idx="26">
                  <c:v>729.49950000000001</c:v>
                </c:pt>
                <c:pt idx="27">
                  <c:v>757.49990000000003</c:v>
                </c:pt>
                <c:pt idx="28">
                  <c:v>785.50009999999997</c:v>
                </c:pt>
                <c:pt idx="29">
                  <c:v>813.49950000000001</c:v>
                </c:pt>
                <c:pt idx="30">
                  <c:v>841.49860000000001</c:v>
                </c:pt>
                <c:pt idx="31">
                  <c:v>869.5</c:v>
                </c:pt>
                <c:pt idx="32">
                  <c:v>897.49950000000001</c:v>
                </c:pt>
                <c:pt idx="33">
                  <c:v>925.49929999999995</c:v>
                </c:pt>
                <c:pt idx="34">
                  <c:v>953.50030000000004</c:v>
                </c:pt>
                <c:pt idx="35">
                  <c:v>981.49860000000001</c:v>
                </c:pt>
                <c:pt idx="36">
                  <c:v>1009.5001999999999</c:v>
                </c:pt>
                <c:pt idx="37">
                  <c:v>1037.4994999999999</c:v>
                </c:pt>
                <c:pt idx="38">
                  <c:v>1065.4992</c:v>
                </c:pt>
                <c:pt idx="39">
                  <c:v>1093.4998000000001</c:v>
                </c:pt>
                <c:pt idx="40">
                  <c:v>1121.4997000000001</c:v>
                </c:pt>
                <c:pt idx="41">
                  <c:v>1149.4998000000001</c:v>
                </c:pt>
                <c:pt idx="42">
                  <c:v>1177.4994999999999</c:v>
                </c:pt>
                <c:pt idx="43">
                  <c:v>1205.4998000000001</c:v>
                </c:pt>
                <c:pt idx="44">
                  <c:v>1233.5001</c:v>
                </c:pt>
                <c:pt idx="45">
                  <c:v>1261.4988000000001</c:v>
                </c:pt>
                <c:pt idx="46">
                  <c:v>1289.4989</c:v>
                </c:pt>
                <c:pt idx="47">
                  <c:v>1317.4983999999999</c:v>
                </c:pt>
                <c:pt idx="48">
                  <c:v>1345.4987000000001</c:v>
                </c:pt>
                <c:pt idx="49">
                  <c:v>1373.4992999999999</c:v>
                </c:pt>
                <c:pt idx="50">
                  <c:v>1401.4985999999999</c:v>
                </c:pt>
                <c:pt idx="51">
                  <c:v>1429.4993999999999</c:v>
                </c:pt>
                <c:pt idx="52">
                  <c:v>1457.4998000000001</c:v>
                </c:pt>
                <c:pt idx="53">
                  <c:v>1485.5002999999999</c:v>
                </c:pt>
                <c:pt idx="54">
                  <c:v>1513.4998000000001</c:v>
                </c:pt>
                <c:pt idx="55">
                  <c:v>1541.4992</c:v>
                </c:pt>
                <c:pt idx="56">
                  <c:v>1569.4996000000001</c:v>
                </c:pt>
                <c:pt idx="57">
                  <c:v>1597.4991</c:v>
                </c:pt>
                <c:pt idx="58">
                  <c:v>1625.4996000000001</c:v>
                </c:pt>
                <c:pt idx="59">
                  <c:v>1653.4994999999999</c:v>
                </c:pt>
                <c:pt idx="60">
                  <c:v>1681.4992</c:v>
                </c:pt>
                <c:pt idx="61">
                  <c:v>1709.5002999999999</c:v>
                </c:pt>
                <c:pt idx="62">
                  <c:v>1737.4989</c:v>
                </c:pt>
                <c:pt idx="63">
                  <c:v>1765.4994999999999</c:v>
                </c:pt>
                <c:pt idx="64">
                  <c:v>1793.4989</c:v>
                </c:pt>
                <c:pt idx="65">
                  <c:v>1821.4989</c:v>
                </c:pt>
                <c:pt idx="66">
                  <c:v>1849.4997000000001</c:v>
                </c:pt>
                <c:pt idx="67">
                  <c:v>1877.499</c:v>
                </c:pt>
                <c:pt idx="68">
                  <c:v>1905.499</c:v>
                </c:pt>
                <c:pt idx="69">
                  <c:v>1933.4989</c:v>
                </c:pt>
                <c:pt idx="70">
                  <c:v>1961.4989</c:v>
                </c:pt>
                <c:pt idx="71">
                  <c:v>1989.4997000000001</c:v>
                </c:pt>
                <c:pt idx="72">
                  <c:v>2017.4991</c:v>
                </c:pt>
                <c:pt idx="73">
                  <c:v>2045.4992</c:v>
                </c:pt>
                <c:pt idx="74">
                  <c:v>2073.4996999999998</c:v>
                </c:pt>
                <c:pt idx="75">
                  <c:v>2101.4991</c:v>
                </c:pt>
                <c:pt idx="76">
                  <c:v>2129.5005000000001</c:v>
                </c:pt>
                <c:pt idx="77">
                  <c:v>2157.4989999999998</c:v>
                </c:pt>
                <c:pt idx="78">
                  <c:v>2185.4992999999999</c:v>
                </c:pt>
                <c:pt idx="79">
                  <c:v>2213.4992000000002</c:v>
                </c:pt>
                <c:pt idx="80">
                  <c:v>2241.4992999999999</c:v>
                </c:pt>
                <c:pt idx="81">
                  <c:v>2269.5001000000002</c:v>
                </c:pt>
                <c:pt idx="82">
                  <c:v>2297.4985999999999</c:v>
                </c:pt>
                <c:pt idx="83">
                  <c:v>2325.4991</c:v>
                </c:pt>
                <c:pt idx="84">
                  <c:v>2353.4989999999998</c:v>
                </c:pt>
                <c:pt idx="85">
                  <c:v>2381.4992000000002</c:v>
                </c:pt>
                <c:pt idx="86">
                  <c:v>2409.5</c:v>
                </c:pt>
                <c:pt idx="87">
                  <c:v>2437.4987999999998</c:v>
                </c:pt>
                <c:pt idx="88">
                  <c:v>2465.4992999999999</c:v>
                </c:pt>
                <c:pt idx="89">
                  <c:v>2493.4996999999998</c:v>
                </c:pt>
                <c:pt idx="90">
                  <c:v>2521.4987999999998</c:v>
                </c:pt>
                <c:pt idx="91">
                  <c:v>2549.4994000000002</c:v>
                </c:pt>
                <c:pt idx="92">
                  <c:v>2577.4983999999999</c:v>
                </c:pt>
                <c:pt idx="93">
                  <c:v>2605.4991</c:v>
                </c:pt>
                <c:pt idx="94">
                  <c:v>2633.4998999999998</c:v>
                </c:pt>
                <c:pt idx="95">
                  <c:v>2661.4983999999999</c:v>
                </c:pt>
                <c:pt idx="96">
                  <c:v>2689.5007999999998</c:v>
                </c:pt>
                <c:pt idx="97">
                  <c:v>2717.4985000000001</c:v>
                </c:pt>
                <c:pt idx="98">
                  <c:v>2745.4991</c:v>
                </c:pt>
                <c:pt idx="99">
                  <c:v>2773.4989999999998</c:v>
                </c:pt>
                <c:pt idx="100">
                  <c:v>2801.4994000000002</c:v>
                </c:pt>
                <c:pt idx="101">
                  <c:v>2829.4998000000001</c:v>
                </c:pt>
                <c:pt idx="102">
                  <c:v>2857.4985999999999</c:v>
                </c:pt>
                <c:pt idx="103">
                  <c:v>2885.4996000000001</c:v>
                </c:pt>
                <c:pt idx="104">
                  <c:v>2913.4996999999998</c:v>
                </c:pt>
                <c:pt idx="105">
                  <c:v>2941.4992999999999</c:v>
                </c:pt>
                <c:pt idx="106">
                  <c:v>2969.4994999999999</c:v>
                </c:pt>
                <c:pt idx="107">
                  <c:v>2997.4992000000002</c:v>
                </c:pt>
                <c:pt idx="108">
                  <c:v>3025.4996999999998</c:v>
                </c:pt>
                <c:pt idx="109">
                  <c:v>3053.4992999999999</c:v>
                </c:pt>
                <c:pt idx="110">
                  <c:v>3081.5001999999999</c:v>
                </c:pt>
                <c:pt idx="111">
                  <c:v>3109.4994999999999</c:v>
                </c:pt>
                <c:pt idx="112">
                  <c:v>3137.4983000000002</c:v>
                </c:pt>
                <c:pt idx="113">
                  <c:v>3165.4992000000002</c:v>
                </c:pt>
                <c:pt idx="114">
                  <c:v>3193.4992000000002</c:v>
                </c:pt>
                <c:pt idx="115">
                  <c:v>3221.5</c:v>
                </c:pt>
                <c:pt idx="116">
                  <c:v>3249.4992999999999</c:v>
                </c:pt>
                <c:pt idx="117">
                  <c:v>3277.4985000000001</c:v>
                </c:pt>
                <c:pt idx="118">
                  <c:v>3305.5001999999999</c:v>
                </c:pt>
                <c:pt idx="119">
                  <c:v>3333.4987999999998</c:v>
                </c:pt>
                <c:pt idx="120">
                  <c:v>3360.2494999999999</c:v>
                </c:pt>
              </c:numCache>
            </c:numRef>
          </c:xVal>
          <c:yVal>
            <c:numRef>
              <c:f>Sheet1!$D$1:$D$121</c:f>
              <c:numCache>
                <c:formatCode>General</c:formatCode>
                <c:ptCount val="121"/>
                <c:pt idx="0">
                  <c:v>1.61E-2</c:v>
                </c:pt>
                <c:pt idx="1">
                  <c:v>1.4800000000000001E-2</c:v>
                </c:pt>
                <c:pt idx="2">
                  <c:v>1.3000000000000001E-2</c:v>
                </c:pt>
                <c:pt idx="3">
                  <c:v>1.2E-2</c:v>
                </c:pt>
                <c:pt idx="4">
                  <c:v>1.7600000000000001E-2</c:v>
                </c:pt>
                <c:pt idx="5">
                  <c:v>1.4E-2</c:v>
                </c:pt>
                <c:pt idx="6">
                  <c:v>1.4100000000000001E-2</c:v>
                </c:pt>
                <c:pt idx="7">
                  <c:v>1.3500000000000002E-2</c:v>
                </c:pt>
                <c:pt idx="8">
                  <c:v>1.34E-2</c:v>
                </c:pt>
                <c:pt idx="9">
                  <c:v>1.4200000000000001E-2</c:v>
                </c:pt>
                <c:pt idx="10">
                  <c:v>1.7399999999999999E-2</c:v>
                </c:pt>
                <c:pt idx="11">
                  <c:v>1.89E-2</c:v>
                </c:pt>
                <c:pt idx="12">
                  <c:v>1.67E-2</c:v>
                </c:pt>
                <c:pt idx="13">
                  <c:v>2.0300000000000002E-2</c:v>
                </c:pt>
                <c:pt idx="14">
                  <c:v>2.6200000000000001E-2</c:v>
                </c:pt>
                <c:pt idx="15">
                  <c:v>1.55E-2</c:v>
                </c:pt>
                <c:pt idx="16">
                  <c:v>1.9E-2</c:v>
                </c:pt>
                <c:pt idx="17">
                  <c:v>2.64E-2</c:v>
                </c:pt>
                <c:pt idx="18">
                  <c:v>1.7899999999999999E-2</c:v>
                </c:pt>
                <c:pt idx="19">
                  <c:v>2.01E-2</c:v>
                </c:pt>
                <c:pt idx="20">
                  <c:v>2.0300000000000002E-2</c:v>
                </c:pt>
                <c:pt idx="21">
                  <c:v>1.78E-2</c:v>
                </c:pt>
                <c:pt idx="22">
                  <c:v>2.58E-2</c:v>
                </c:pt>
                <c:pt idx="23">
                  <c:v>2.0900000000000002E-2</c:v>
                </c:pt>
                <c:pt idx="24">
                  <c:v>2.47E-2</c:v>
                </c:pt>
                <c:pt idx="25">
                  <c:v>2.58E-2</c:v>
                </c:pt>
                <c:pt idx="26">
                  <c:v>2.23E-2</c:v>
                </c:pt>
                <c:pt idx="27">
                  <c:v>2.3400000000000001E-2</c:v>
                </c:pt>
                <c:pt idx="28">
                  <c:v>2.0300000000000002E-2</c:v>
                </c:pt>
                <c:pt idx="29">
                  <c:v>2.4E-2</c:v>
                </c:pt>
                <c:pt idx="30">
                  <c:v>1.6400000000000001E-2</c:v>
                </c:pt>
                <c:pt idx="31">
                  <c:v>2.0300000000000002E-2</c:v>
                </c:pt>
                <c:pt idx="32">
                  <c:v>2.1999999999999999E-2</c:v>
                </c:pt>
                <c:pt idx="33">
                  <c:v>2.8200000000000003E-2</c:v>
                </c:pt>
                <c:pt idx="34">
                  <c:v>1.9800000000000002E-2</c:v>
                </c:pt>
                <c:pt idx="35">
                  <c:v>2.0400000000000001E-2</c:v>
                </c:pt>
                <c:pt idx="36">
                  <c:v>2.0500000000000001E-2</c:v>
                </c:pt>
                <c:pt idx="37">
                  <c:v>2.24E-2</c:v>
                </c:pt>
                <c:pt idx="38">
                  <c:v>2.86E-2</c:v>
                </c:pt>
                <c:pt idx="39">
                  <c:v>2.8200000000000003E-2</c:v>
                </c:pt>
                <c:pt idx="40">
                  <c:v>2.7099999999999999E-2</c:v>
                </c:pt>
                <c:pt idx="41">
                  <c:v>2.76E-2</c:v>
                </c:pt>
                <c:pt idx="42">
                  <c:v>2.0500000000000001E-2</c:v>
                </c:pt>
                <c:pt idx="43">
                  <c:v>2.1899999999999999E-2</c:v>
                </c:pt>
                <c:pt idx="44">
                  <c:v>2.8500000000000001E-2</c:v>
                </c:pt>
                <c:pt idx="45">
                  <c:v>2.01E-2</c:v>
                </c:pt>
                <c:pt idx="46">
                  <c:v>2.0300000000000002E-2</c:v>
                </c:pt>
                <c:pt idx="47">
                  <c:v>1.89E-2</c:v>
                </c:pt>
                <c:pt idx="48">
                  <c:v>1.6799999999999999E-2</c:v>
                </c:pt>
                <c:pt idx="49">
                  <c:v>1.46E-2</c:v>
                </c:pt>
                <c:pt idx="50">
                  <c:v>2.06E-2</c:v>
                </c:pt>
                <c:pt idx="51">
                  <c:v>1.9400000000000001E-2</c:v>
                </c:pt>
                <c:pt idx="52">
                  <c:v>2.0300000000000002E-2</c:v>
                </c:pt>
                <c:pt idx="53">
                  <c:v>2.4400000000000002E-2</c:v>
                </c:pt>
                <c:pt idx="54">
                  <c:v>1.9E-2</c:v>
                </c:pt>
                <c:pt idx="55">
                  <c:v>1.8800000000000001E-2</c:v>
                </c:pt>
                <c:pt idx="56">
                  <c:v>2.0900000000000002E-2</c:v>
                </c:pt>
                <c:pt idx="57">
                  <c:v>1.5100000000000001E-2</c:v>
                </c:pt>
                <c:pt idx="58">
                  <c:v>1.83E-2</c:v>
                </c:pt>
                <c:pt idx="59">
                  <c:v>2.01E-2</c:v>
                </c:pt>
                <c:pt idx="60">
                  <c:v>2.1500000000000002E-2</c:v>
                </c:pt>
                <c:pt idx="61">
                  <c:v>1.6900000000000002E-2</c:v>
                </c:pt>
                <c:pt idx="62">
                  <c:v>1.77E-2</c:v>
                </c:pt>
                <c:pt idx="63">
                  <c:v>2.5500000000000002E-2</c:v>
                </c:pt>
                <c:pt idx="64">
                  <c:v>2.12E-2</c:v>
                </c:pt>
                <c:pt idx="65">
                  <c:v>2.1000000000000001E-2</c:v>
                </c:pt>
                <c:pt idx="66">
                  <c:v>2.6599999999999999E-2</c:v>
                </c:pt>
                <c:pt idx="67">
                  <c:v>2.3900000000000001E-2</c:v>
                </c:pt>
                <c:pt idx="68">
                  <c:v>2.5600000000000001E-2</c:v>
                </c:pt>
                <c:pt idx="69">
                  <c:v>2.5700000000000001E-2</c:v>
                </c:pt>
                <c:pt idx="70">
                  <c:v>2.4199999999999999E-2</c:v>
                </c:pt>
                <c:pt idx="71">
                  <c:v>2.3800000000000002E-2</c:v>
                </c:pt>
                <c:pt idx="72">
                  <c:v>2.2600000000000002E-2</c:v>
                </c:pt>
                <c:pt idx="73">
                  <c:v>2.41E-2</c:v>
                </c:pt>
                <c:pt idx="74">
                  <c:v>1.9599999999999999E-2</c:v>
                </c:pt>
                <c:pt idx="75">
                  <c:v>2.0799999999999999E-2</c:v>
                </c:pt>
                <c:pt idx="76">
                  <c:v>1.55E-2</c:v>
                </c:pt>
                <c:pt idx="77">
                  <c:v>1.8600000000000002E-2</c:v>
                </c:pt>
                <c:pt idx="78">
                  <c:v>1.7299999999999999E-2</c:v>
                </c:pt>
                <c:pt idx="79">
                  <c:v>1.7100000000000001E-2</c:v>
                </c:pt>
                <c:pt idx="80">
                  <c:v>1.7899999999999999E-2</c:v>
                </c:pt>
                <c:pt idx="81">
                  <c:v>2.2100000000000002E-2</c:v>
                </c:pt>
                <c:pt idx="82">
                  <c:v>1.44E-2</c:v>
                </c:pt>
                <c:pt idx="83">
                  <c:v>1.72E-2</c:v>
                </c:pt>
                <c:pt idx="84">
                  <c:v>1.4E-2</c:v>
                </c:pt>
                <c:pt idx="85">
                  <c:v>0.01</c:v>
                </c:pt>
                <c:pt idx="86">
                  <c:v>2.2200000000000001E-2</c:v>
                </c:pt>
                <c:pt idx="87">
                  <c:v>1.38E-2</c:v>
                </c:pt>
                <c:pt idx="88">
                  <c:v>1.8200000000000001E-2</c:v>
                </c:pt>
                <c:pt idx="89">
                  <c:v>1.2699999999999999E-2</c:v>
                </c:pt>
                <c:pt idx="90">
                  <c:v>2.3099999999999999E-2</c:v>
                </c:pt>
                <c:pt idx="91">
                  <c:v>1.3000000000000001E-2</c:v>
                </c:pt>
                <c:pt idx="92">
                  <c:v>2.3800000000000002E-2</c:v>
                </c:pt>
                <c:pt idx="93">
                  <c:v>1.4800000000000001E-2</c:v>
                </c:pt>
                <c:pt idx="94">
                  <c:v>1.3500000000000002E-2</c:v>
                </c:pt>
                <c:pt idx="95">
                  <c:v>1.4800000000000001E-2</c:v>
                </c:pt>
                <c:pt idx="96">
                  <c:v>1.6199999999999999E-2</c:v>
                </c:pt>
                <c:pt idx="97">
                  <c:v>1.7399999999999999E-2</c:v>
                </c:pt>
                <c:pt idx="98">
                  <c:v>1.8000000000000002E-2</c:v>
                </c:pt>
                <c:pt idx="99">
                  <c:v>2.4199999999999999E-2</c:v>
                </c:pt>
                <c:pt idx="100">
                  <c:v>2.1700000000000001E-2</c:v>
                </c:pt>
                <c:pt idx="101">
                  <c:v>2.3200000000000002E-2</c:v>
                </c:pt>
                <c:pt idx="102">
                  <c:v>2.3900000000000001E-2</c:v>
                </c:pt>
                <c:pt idx="103">
                  <c:v>2.1899999999999999E-2</c:v>
                </c:pt>
                <c:pt idx="104">
                  <c:v>1.67E-2</c:v>
                </c:pt>
                <c:pt idx="105">
                  <c:v>1.7399999999999999E-2</c:v>
                </c:pt>
                <c:pt idx="106">
                  <c:v>2.4199999999999999E-2</c:v>
                </c:pt>
                <c:pt idx="107">
                  <c:v>2.5899999999999999E-2</c:v>
                </c:pt>
                <c:pt idx="108">
                  <c:v>2.0300000000000002E-2</c:v>
                </c:pt>
                <c:pt idx="109">
                  <c:v>2.2200000000000001E-2</c:v>
                </c:pt>
                <c:pt idx="110">
                  <c:v>1.8700000000000001E-2</c:v>
                </c:pt>
                <c:pt idx="111">
                  <c:v>1.67E-2</c:v>
                </c:pt>
                <c:pt idx="112">
                  <c:v>2.0300000000000002E-2</c:v>
                </c:pt>
                <c:pt idx="113">
                  <c:v>2.0799999999999999E-2</c:v>
                </c:pt>
                <c:pt idx="114">
                  <c:v>2.1399999999999999E-2</c:v>
                </c:pt>
                <c:pt idx="115">
                  <c:v>1.5800000000000002E-2</c:v>
                </c:pt>
                <c:pt idx="116">
                  <c:v>2.12E-2</c:v>
                </c:pt>
                <c:pt idx="117">
                  <c:v>2.1600000000000001E-2</c:v>
                </c:pt>
                <c:pt idx="118">
                  <c:v>2.6200000000000001E-2</c:v>
                </c:pt>
                <c:pt idx="119">
                  <c:v>2.5000000000000001E-2</c:v>
                </c:pt>
                <c:pt idx="120">
                  <c:v>2.01E-2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F330-4029-8796-0AA310E7E0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98792304"/>
        <c:axId val="598784432"/>
      </c:scatterChart>
      <c:valAx>
        <c:axId val="598792304"/>
        <c:scaling>
          <c:orientation val="minMax"/>
          <c:max val="35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Distance (mm)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8784432"/>
        <c:crossesAt val="-5.000000000000001E-2"/>
        <c:crossBetween val="midCat"/>
      </c:valAx>
      <c:valAx>
        <c:axId val="598784432"/>
        <c:scaling>
          <c:orientation val="minMax"/>
          <c:max val="5.000000000000001E-2"/>
          <c:min val="-5.000000000000001E-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(mm)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879230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/>
            </a:pPr>
            <a:r>
              <a:rPr lang="en-US" sz="1400"/>
              <a:t>Center Line Shift</a:t>
            </a:r>
          </a:p>
        </c:rich>
      </c:tx>
      <c:overlay val="0"/>
    </c:title>
    <c:autoTitleDeleted val="0"/>
    <c:plotArea>
      <c:layout/>
      <c:scatterChart>
        <c:scatterStyle val="lineMarker"/>
        <c:varyColors val="0"/>
        <c:ser>
          <c:idx val="2"/>
          <c:order val="0"/>
          <c:tx>
            <c:v>Touch Probe</c:v>
          </c:tx>
          <c:xVal>
            <c:numRef>
              <c:f>Sheet1!$A$2:$A$8</c:f>
              <c:numCache>
                <c:formatCode>General</c:formatCode>
                <c:ptCount val="7"/>
                <c:pt idx="0">
                  <c:v>7.5</c:v>
                </c:pt>
                <c:pt idx="1">
                  <c:v>9</c:v>
                </c:pt>
                <c:pt idx="2">
                  <c:v>11</c:v>
                </c:pt>
                <c:pt idx="3">
                  <c:v>13</c:v>
                </c:pt>
                <c:pt idx="4">
                  <c:v>17</c:v>
                </c:pt>
                <c:pt idx="5">
                  <c:v>25</c:v>
                </c:pt>
                <c:pt idx="6">
                  <c:v>33</c:v>
                </c:pt>
              </c:numCache>
            </c:numRef>
          </c:xVal>
          <c:yVal>
            <c:numRef>
              <c:f>Sheet1!$D$2:$D$8</c:f>
              <c:numCache>
                <c:formatCode>General</c:formatCode>
                <c:ptCount val="7"/>
                <c:pt idx="0">
                  <c:v>-35</c:v>
                </c:pt>
                <c:pt idx="1">
                  <c:v>-6</c:v>
                </c:pt>
                <c:pt idx="2">
                  <c:v>4</c:v>
                </c:pt>
                <c:pt idx="3">
                  <c:v>18</c:v>
                </c:pt>
                <c:pt idx="4">
                  <c:v>48</c:v>
                </c:pt>
                <c:pt idx="5">
                  <c:v>58</c:v>
                </c:pt>
                <c:pt idx="6">
                  <c:v>76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DC2D-42CB-BC8A-E2629157AE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40502344"/>
        <c:axId val="440502672"/>
      </c:scatterChart>
      <c:valAx>
        <c:axId val="440502344"/>
        <c:scaling>
          <c:orientation val="minMax"/>
          <c:min val="7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 sz="1200"/>
                </a:pPr>
                <a:r>
                  <a:rPr lang="en-US" sz="1200"/>
                  <a:t>Gap(mm)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0502672"/>
        <c:crossesAt val="-80"/>
        <c:crossBetween val="midCat"/>
      </c:valAx>
      <c:valAx>
        <c:axId val="4405026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 sz="1200"/>
                </a:pPr>
                <a:r>
                  <a:rPr lang="en-US" sz="1200"/>
                  <a:t>(µm)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0502344"/>
        <c:crossesAt val="-100"/>
        <c:crossBetween val="midCat"/>
      </c:valAx>
    </c:plotArea>
    <c:legend>
      <c:legendPos val="r"/>
      <c:layout>
        <c:manualLayout>
          <c:xMode val="edge"/>
          <c:yMode val="edge"/>
          <c:x val="0.35748512685914258"/>
          <c:y val="0.66186132983377077"/>
          <c:w val="0.59854243219597547"/>
          <c:h val="0.11689231554389035"/>
        </c:manualLayout>
      </c:layout>
      <c:overlay val="1"/>
    </c:legend>
    <c:plotVisOnly val="1"/>
    <c:dispBlanksAs val="gap"/>
    <c:showDLblsOverMax val="0"/>
  </c:chart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sz="1400"/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3"/>
          <c:order val="0"/>
          <c:tx>
            <c:v>Pitch</c:v>
          </c:tx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Sheet1!$A$2:$A$8</c:f>
              <c:numCache>
                <c:formatCode>General</c:formatCode>
                <c:ptCount val="7"/>
                <c:pt idx="0">
                  <c:v>7.5</c:v>
                </c:pt>
                <c:pt idx="1">
                  <c:v>9</c:v>
                </c:pt>
                <c:pt idx="2">
                  <c:v>11</c:v>
                </c:pt>
                <c:pt idx="3">
                  <c:v>13</c:v>
                </c:pt>
                <c:pt idx="4">
                  <c:v>17</c:v>
                </c:pt>
                <c:pt idx="5">
                  <c:v>25</c:v>
                </c:pt>
                <c:pt idx="6">
                  <c:v>33</c:v>
                </c:pt>
              </c:numCache>
            </c:numRef>
          </c:xVal>
          <c:yVal>
            <c:numRef>
              <c:f>Sheet1!$E$2:$E$8</c:f>
              <c:numCache>
                <c:formatCode>General</c:formatCode>
                <c:ptCount val="7"/>
                <c:pt idx="0">
                  <c:v>2</c:v>
                </c:pt>
                <c:pt idx="1">
                  <c:v>0</c:v>
                </c:pt>
                <c:pt idx="2">
                  <c:v>-1</c:v>
                </c:pt>
                <c:pt idx="3">
                  <c:v>-4</c:v>
                </c:pt>
                <c:pt idx="4">
                  <c:v>-5</c:v>
                </c:pt>
                <c:pt idx="5">
                  <c:v>-6</c:v>
                </c:pt>
                <c:pt idx="6">
                  <c:v>-6.5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E16E-4A0F-87EE-DA6399629B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40502344"/>
        <c:axId val="440502672"/>
      </c:scatterChart>
      <c:valAx>
        <c:axId val="440502344"/>
        <c:scaling>
          <c:orientation val="minMax"/>
          <c:min val="7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 sz="1200"/>
                </a:pPr>
                <a:r>
                  <a:rPr lang="en-US" sz="1200"/>
                  <a:t>Gap (mm)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0502672"/>
        <c:crossesAt val="-10"/>
        <c:crossBetween val="midCat"/>
      </c:valAx>
      <c:valAx>
        <c:axId val="4405026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 sz="1200"/>
                </a:pPr>
                <a:r>
                  <a:rPr lang="en-US" sz="1200"/>
                  <a:t>(µrad)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0502344"/>
        <c:crosses val="autoZero"/>
        <c:crossBetween val="midCat"/>
      </c:valAx>
    </c:plotArea>
    <c:plotVisOnly val="1"/>
    <c:dispBlanksAs val="gap"/>
    <c:showDLblsOverMax val="0"/>
  </c:chart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/>
            </a:pPr>
            <a:r>
              <a:rPr lang="en-US" sz="1400"/>
              <a:t>Change in average gap</a:t>
            </a:r>
          </a:p>
        </c:rich>
      </c:tx>
      <c:overlay val="0"/>
    </c:title>
    <c:autoTitleDeleted val="0"/>
    <c:plotArea>
      <c:layout/>
      <c:scatterChart>
        <c:scatterStyle val="lineMarker"/>
        <c:varyColors val="0"/>
        <c:ser>
          <c:idx val="2"/>
          <c:order val="0"/>
          <c:tx>
            <c:v>Gap Change</c:v>
          </c:tx>
          <c:spPr>
            <a:ln>
              <a:solidFill>
                <a:srgbClr val="002060"/>
              </a:solidFill>
            </a:ln>
          </c:spPr>
          <c:xVal>
            <c:numRef>
              <c:f>Sheet1!$A$2:$A$8</c:f>
              <c:numCache>
                <c:formatCode>General</c:formatCode>
                <c:ptCount val="7"/>
                <c:pt idx="0">
                  <c:v>7.5</c:v>
                </c:pt>
                <c:pt idx="1">
                  <c:v>9</c:v>
                </c:pt>
                <c:pt idx="2">
                  <c:v>11</c:v>
                </c:pt>
                <c:pt idx="3">
                  <c:v>13</c:v>
                </c:pt>
                <c:pt idx="4">
                  <c:v>17</c:v>
                </c:pt>
                <c:pt idx="5">
                  <c:v>25</c:v>
                </c:pt>
                <c:pt idx="6">
                  <c:v>33</c:v>
                </c:pt>
              </c:numCache>
            </c:numRef>
          </c:xVal>
          <c:yVal>
            <c:numRef>
              <c:f>Sheet1!$C$2:$C$8</c:f>
              <c:numCache>
                <c:formatCode>General</c:formatCode>
                <c:ptCount val="7"/>
                <c:pt idx="0">
                  <c:v>0</c:v>
                </c:pt>
                <c:pt idx="1">
                  <c:v>6.0000000000002274E-3</c:v>
                </c:pt>
                <c:pt idx="2">
                  <c:v>9.9999999999997868E-3</c:v>
                </c:pt>
                <c:pt idx="3">
                  <c:v>1.2999999999999901E-2</c:v>
                </c:pt>
                <c:pt idx="4">
                  <c:v>1.3999999999999346E-2</c:v>
                </c:pt>
                <c:pt idx="5">
                  <c:v>1.3999999999999346E-2</c:v>
                </c:pt>
                <c:pt idx="6">
                  <c:v>1.4000000000002899E-2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1D80-4C68-B7AF-D0D8B6562A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40502344"/>
        <c:axId val="440502672"/>
      </c:scatterChart>
      <c:valAx>
        <c:axId val="440502344"/>
        <c:scaling>
          <c:orientation val="minMax"/>
          <c:min val="7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 sz="1200"/>
                </a:pPr>
                <a:r>
                  <a:rPr lang="en-US" sz="1200"/>
                  <a:t>Nominal Gap(mm)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0502672"/>
        <c:crossesAt val="-50"/>
        <c:crossBetween val="midCat"/>
      </c:valAx>
      <c:valAx>
        <c:axId val="4405026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 sz="1200"/>
                </a:pPr>
                <a:r>
                  <a:rPr lang="en-US" sz="1200"/>
                  <a:t>Average-Nominal</a:t>
                </a:r>
                <a:r>
                  <a:rPr lang="en-US" sz="1200" baseline="0"/>
                  <a:t> </a:t>
                </a:r>
                <a:r>
                  <a:rPr lang="en-US" sz="1200"/>
                  <a:t>(µm)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0502344"/>
        <c:crosses val="autoZero"/>
        <c:crossBetween val="midCat"/>
      </c:valAx>
    </c:plotArea>
    <c:plotVisOnly val="1"/>
    <c:dispBlanksAs val="gap"/>
    <c:showDLblsOverMax val="0"/>
  </c:chart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/>
            </a:pPr>
            <a:r>
              <a:rPr lang="en-US"/>
              <a:t>Taper</a:t>
            </a:r>
          </a:p>
        </c:rich>
      </c:tx>
      <c:overlay val="0"/>
    </c:title>
    <c:autoTitleDeleted val="0"/>
    <c:plotArea>
      <c:layout/>
      <c:scatterChart>
        <c:scatterStyle val="lineMarker"/>
        <c:varyColors val="0"/>
        <c:ser>
          <c:idx val="3"/>
          <c:order val="0"/>
          <c:tx>
            <c:v>Taper</c:v>
          </c:tx>
          <c:spPr>
            <a:ln>
              <a:solidFill>
                <a:srgbClr val="FF0000"/>
              </a:solidFill>
            </a:ln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noFill/>
              </a:ln>
              <a:effectLst/>
            </c:spPr>
          </c:marker>
          <c:xVal>
            <c:numRef>
              <c:f>Sheet1!$A$2:$A$8</c:f>
              <c:numCache>
                <c:formatCode>General</c:formatCode>
                <c:ptCount val="7"/>
                <c:pt idx="0">
                  <c:v>7.5</c:v>
                </c:pt>
                <c:pt idx="1">
                  <c:v>9</c:v>
                </c:pt>
                <c:pt idx="2">
                  <c:v>11</c:v>
                </c:pt>
                <c:pt idx="3">
                  <c:v>13</c:v>
                </c:pt>
                <c:pt idx="4">
                  <c:v>17</c:v>
                </c:pt>
                <c:pt idx="5">
                  <c:v>25</c:v>
                </c:pt>
                <c:pt idx="6">
                  <c:v>33</c:v>
                </c:pt>
              </c:numCache>
            </c:numRef>
          </c:xVal>
          <c:yVal>
            <c:numRef>
              <c:f>Sheet1!$F$2:$F$8</c:f>
              <c:numCache>
                <c:formatCode>General</c:formatCode>
                <c:ptCount val="7"/>
                <c:pt idx="0">
                  <c:v>2</c:v>
                </c:pt>
                <c:pt idx="1">
                  <c:v>-1</c:v>
                </c:pt>
                <c:pt idx="2">
                  <c:v>0.5</c:v>
                </c:pt>
                <c:pt idx="3">
                  <c:v>-3</c:v>
                </c:pt>
                <c:pt idx="4">
                  <c:v>-1</c:v>
                </c:pt>
                <c:pt idx="5">
                  <c:v>-2.5</c:v>
                </c:pt>
                <c:pt idx="6">
                  <c:v>-0.9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F3B0-42B4-A855-4D943CFFDC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40502344"/>
        <c:axId val="440502672"/>
      </c:scatterChart>
      <c:valAx>
        <c:axId val="440502344"/>
        <c:scaling>
          <c:orientation val="minMax"/>
          <c:min val="7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 sz="1200"/>
                </a:pPr>
                <a:r>
                  <a:rPr lang="en-US" sz="1200"/>
                  <a:t>Gap (mm)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0502672"/>
        <c:crossesAt val="-10"/>
        <c:crossBetween val="midCat"/>
      </c:valAx>
      <c:valAx>
        <c:axId val="4405026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 sz="1200"/>
                </a:pPr>
                <a:r>
                  <a:rPr lang="en-US" sz="1200"/>
                  <a:t>(µrad)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0502344"/>
        <c:crosses val="autoZero"/>
        <c:crossBetween val="midCat"/>
      </c:valAx>
      <c:spPr>
        <a:ln>
          <a:noFill/>
        </a:ln>
      </c:spPr>
    </c:plotArea>
    <c:plotVisOnly val="1"/>
    <c:dispBlanksAs val="gap"/>
    <c:showDLblsOverMax val="0"/>
  </c:chart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4538D-D164-4CD2-9656-00D33AD196AD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6808A-6FE3-4125-8298-5D370A828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306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4538D-D164-4CD2-9656-00D33AD196AD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6808A-6FE3-4125-8298-5D370A828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818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4538D-D164-4CD2-9656-00D33AD196AD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6808A-6FE3-4125-8298-5D370A828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68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4538D-D164-4CD2-9656-00D33AD196AD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6808A-6FE3-4125-8298-5D370A828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172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4538D-D164-4CD2-9656-00D33AD196AD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6808A-6FE3-4125-8298-5D370A828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518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4538D-D164-4CD2-9656-00D33AD196AD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6808A-6FE3-4125-8298-5D370A828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495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4538D-D164-4CD2-9656-00D33AD196AD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6808A-6FE3-4125-8298-5D370A828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179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4538D-D164-4CD2-9656-00D33AD196AD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6808A-6FE3-4125-8298-5D370A828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693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4538D-D164-4CD2-9656-00D33AD196AD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6808A-6FE3-4125-8298-5D370A828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190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4538D-D164-4CD2-9656-00D33AD196AD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6808A-6FE3-4125-8298-5D370A828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083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4538D-D164-4CD2-9656-00D33AD196AD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6808A-6FE3-4125-8298-5D370A828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772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E4538D-D164-4CD2-9656-00D33AD196AD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A6808A-6FE3-4125-8298-5D370A828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516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0737772"/>
              </p:ext>
            </p:extLst>
          </p:nvPr>
        </p:nvGraphicFramePr>
        <p:xfrm>
          <a:off x="2785542" y="271993"/>
          <a:ext cx="5601999" cy="31722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5931" y="3672439"/>
            <a:ext cx="5081222" cy="2913568"/>
          </a:xfrm>
          <a:prstGeom prst="rect">
            <a:avLst/>
          </a:prstGeom>
        </p:spPr>
      </p:pic>
      <p:sp>
        <p:nvSpPr>
          <p:cNvPr id="7" name="Freeform 6"/>
          <p:cNvSpPr/>
          <p:nvPr/>
        </p:nvSpPr>
        <p:spPr>
          <a:xfrm>
            <a:off x="3301889" y="3971697"/>
            <a:ext cx="955964" cy="1230283"/>
          </a:xfrm>
          <a:custGeom>
            <a:avLst/>
            <a:gdLst>
              <a:gd name="connsiteX0" fmla="*/ 590204 w 955964"/>
              <a:gd name="connsiteY0" fmla="*/ 58189 h 1230283"/>
              <a:gd name="connsiteX1" fmla="*/ 532015 w 955964"/>
              <a:gd name="connsiteY1" fmla="*/ 66501 h 1230283"/>
              <a:gd name="connsiteX2" fmla="*/ 399011 w 955964"/>
              <a:gd name="connsiteY2" fmla="*/ 83127 h 1230283"/>
              <a:gd name="connsiteX3" fmla="*/ 274320 w 955964"/>
              <a:gd name="connsiteY3" fmla="*/ 108065 h 1230283"/>
              <a:gd name="connsiteX4" fmla="*/ 232757 w 955964"/>
              <a:gd name="connsiteY4" fmla="*/ 116378 h 1230283"/>
              <a:gd name="connsiteX5" fmla="*/ 191193 w 955964"/>
              <a:gd name="connsiteY5" fmla="*/ 133003 h 1230283"/>
              <a:gd name="connsiteX6" fmla="*/ 166255 w 955964"/>
              <a:gd name="connsiteY6" fmla="*/ 141316 h 1230283"/>
              <a:gd name="connsiteX7" fmla="*/ 141317 w 955964"/>
              <a:gd name="connsiteY7" fmla="*/ 182880 h 1230283"/>
              <a:gd name="connsiteX8" fmla="*/ 108066 w 955964"/>
              <a:gd name="connsiteY8" fmla="*/ 216131 h 1230283"/>
              <a:gd name="connsiteX9" fmla="*/ 91440 w 955964"/>
              <a:gd name="connsiteY9" fmla="*/ 232756 h 1230283"/>
              <a:gd name="connsiteX10" fmla="*/ 66502 w 955964"/>
              <a:gd name="connsiteY10" fmla="*/ 282632 h 1230283"/>
              <a:gd name="connsiteX11" fmla="*/ 33251 w 955964"/>
              <a:gd name="connsiteY11" fmla="*/ 349134 h 1230283"/>
              <a:gd name="connsiteX12" fmla="*/ 0 w 955964"/>
              <a:gd name="connsiteY12" fmla="*/ 448887 h 1230283"/>
              <a:gd name="connsiteX13" fmla="*/ 8313 w 955964"/>
              <a:gd name="connsiteY13" fmla="*/ 881149 h 1230283"/>
              <a:gd name="connsiteX14" fmla="*/ 24939 w 955964"/>
              <a:gd name="connsiteY14" fmla="*/ 914400 h 1230283"/>
              <a:gd name="connsiteX15" fmla="*/ 41564 w 955964"/>
              <a:gd name="connsiteY15" fmla="*/ 955963 h 1230283"/>
              <a:gd name="connsiteX16" fmla="*/ 66502 w 955964"/>
              <a:gd name="connsiteY16" fmla="*/ 989214 h 1230283"/>
              <a:gd name="connsiteX17" fmla="*/ 83128 w 955964"/>
              <a:gd name="connsiteY17" fmla="*/ 1030778 h 1230283"/>
              <a:gd name="connsiteX18" fmla="*/ 116379 w 955964"/>
              <a:gd name="connsiteY18" fmla="*/ 1080654 h 1230283"/>
              <a:gd name="connsiteX19" fmla="*/ 133004 w 955964"/>
              <a:gd name="connsiteY19" fmla="*/ 1113905 h 1230283"/>
              <a:gd name="connsiteX20" fmla="*/ 157942 w 955964"/>
              <a:gd name="connsiteY20" fmla="*/ 1130531 h 1230283"/>
              <a:gd name="connsiteX21" fmla="*/ 182880 w 955964"/>
              <a:gd name="connsiteY21" fmla="*/ 1180407 h 1230283"/>
              <a:gd name="connsiteX22" fmla="*/ 199506 w 955964"/>
              <a:gd name="connsiteY22" fmla="*/ 1205345 h 1230283"/>
              <a:gd name="connsiteX23" fmla="*/ 249382 w 955964"/>
              <a:gd name="connsiteY23" fmla="*/ 1221971 h 1230283"/>
              <a:gd name="connsiteX24" fmla="*/ 274320 w 955964"/>
              <a:gd name="connsiteY24" fmla="*/ 1230283 h 1230283"/>
              <a:gd name="connsiteX25" fmla="*/ 407324 w 955964"/>
              <a:gd name="connsiteY25" fmla="*/ 1221971 h 1230283"/>
              <a:gd name="connsiteX26" fmla="*/ 432262 w 955964"/>
              <a:gd name="connsiteY26" fmla="*/ 1213658 h 1230283"/>
              <a:gd name="connsiteX27" fmla="*/ 490451 w 955964"/>
              <a:gd name="connsiteY27" fmla="*/ 1197032 h 1230283"/>
              <a:gd name="connsiteX28" fmla="*/ 532015 w 955964"/>
              <a:gd name="connsiteY28" fmla="*/ 1180407 h 1230283"/>
              <a:gd name="connsiteX29" fmla="*/ 606829 w 955964"/>
              <a:gd name="connsiteY29" fmla="*/ 1163781 h 1230283"/>
              <a:gd name="connsiteX30" fmla="*/ 631768 w 955964"/>
              <a:gd name="connsiteY30" fmla="*/ 1155469 h 1230283"/>
              <a:gd name="connsiteX31" fmla="*/ 689957 w 955964"/>
              <a:gd name="connsiteY31" fmla="*/ 1122218 h 1230283"/>
              <a:gd name="connsiteX32" fmla="*/ 739833 w 955964"/>
              <a:gd name="connsiteY32" fmla="*/ 1097280 h 1230283"/>
              <a:gd name="connsiteX33" fmla="*/ 756459 w 955964"/>
              <a:gd name="connsiteY33" fmla="*/ 1080654 h 1230283"/>
              <a:gd name="connsiteX34" fmla="*/ 798022 w 955964"/>
              <a:gd name="connsiteY34" fmla="*/ 1022465 h 1230283"/>
              <a:gd name="connsiteX35" fmla="*/ 822960 w 955964"/>
              <a:gd name="connsiteY35" fmla="*/ 939338 h 1230283"/>
              <a:gd name="connsiteX36" fmla="*/ 847899 w 955964"/>
              <a:gd name="connsiteY36" fmla="*/ 906087 h 1230283"/>
              <a:gd name="connsiteX37" fmla="*/ 856211 w 955964"/>
              <a:gd name="connsiteY37" fmla="*/ 881149 h 1230283"/>
              <a:gd name="connsiteX38" fmla="*/ 872837 w 955964"/>
              <a:gd name="connsiteY38" fmla="*/ 847898 h 1230283"/>
              <a:gd name="connsiteX39" fmla="*/ 881149 w 955964"/>
              <a:gd name="connsiteY39" fmla="*/ 806334 h 1230283"/>
              <a:gd name="connsiteX40" fmla="*/ 897775 w 955964"/>
              <a:gd name="connsiteY40" fmla="*/ 773083 h 1230283"/>
              <a:gd name="connsiteX41" fmla="*/ 914400 w 955964"/>
              <a:gd name="connsiteY41" fmla="*/ 714894 h 1230283"/>
              <a:gd name="connsiteX42" fmla="*/ 931026 w 955964"/>
              <a:gd name="connsiteY42" fmla="*/ 656705 h 1230283"/>
              <a:gd name="connsiteX43" fmla="*/ 939339 w 955964"/>
              <a:gd name="connsiteY43" fmla="*/ 556952 h 1230283"/>
              <a:gd name="connsiteX44" fmla="*/ 947651 w 955964"/>
              <a:gd name="connsiteY44" fmla="*/ 532014 h 1230283"/>
              <a:gd name="connsiteX45" fmla="*/ 955964 w 955964"/>
              <a:gd name="connsiteY45" fmla="*/ 482138 h 1230283"/>
              <a:gd name="connsiteX46" fmla="*/ 947651 w 955964"/>
              <a:gd name="connsiteY46" fmla="*/ 274320 h 1230283"/>
              <a:gd name="connsiteX47" fmla="*/ 931026 w 955964"/>
              <a:gd name="connsiteY47" fmla="*/ 257694 h 1230283"/>
              <a:gd name="connsiteX48" fmla="*/ 922713 w 955964"/>
              <a:gd name="connsiteY48" fmla="*/ 224443 h 1230283"/>
              <a:gd name="connsiteX49" fmla="*/ 872837 w 955964"/>
              <a:gd name="connsiteY49" fmla="*/ 166254 h 1230283"/>
              <a:gd name="connsiteX50" fmla="*/ 856211 w 955964"/>
              <a:gd name="connsiteY50" fmla="*/ 141316 h 1230283"/>
              <a:gd name="connsiteX51" fmla="*/ 814648 w 955964"/>
              <a:gd name="connsiteY51" fmla="*/ 108065 h 1230283"/>
              <a:gd name="connsiteX52" fmla="*/ 739833 w 955964"/>
              <a:gd name="connsiteY52" fmla="*/ 16625 h 1230283"/>
              <a:gd name="connsiteX53" fmla="*/ 689957 w 955964"/>
              <a:gd name="connsiteY53" fmla="*/ 0 h 1230283"/>
              <a:gd name="connsiteX54" fmla="*/ 515389 w 955964"/>
              <a:gd name="connsiteY54" fmla="*/ 16625 h 1230283"/>
              <a:gd name="connsiteX55" fmla="*/ 482139 w 955964"/>
              <a:gd name="connsiteY55" fmla="*/ 33251 h 1230283"/>
              <a:gd name="connsiteX56" fmla="*/ 399011 w 955964"/>
              <a:gd name="connsiteY56" fmla="*/ 58189 h 1230283"/>
              <a:gd name="connsiteX57" fmla="*/ 349135 w 955964"/>
              <a:gd name="connsiteY57" fmla="*/ 74814 h 12302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955964" h="1230283">
                <a:moveTo>
                  <a:pt x="590204" y="58189"/>
                </a:moveTo>
                <a:lnTo>
                  <a:pt x="532015" y="66501"/>
                </a:lnTo>
                <a:cubicBezTo>
                  <a:pt x="487711" y="72280"/>
                  <a:pt x="442970" y="75135"/>
                  <a:pt x="399011" y="83127"/>
                </a:cubicBezTo>
                <a:cubicBezTo>
                  <a:pt x="178360" y="123244"/>
                  <a:pt x="381131" y="84328"/>
                  <a:pt x="274320" y="108065"/>
                </a:cubicBezTo>
                <a:cubicBezTo>
                  <a:pt x="260528" y="111130"/>
                  <a:pt x="246290" y="112318"/>
                  <a:pt x="232757" y="116378"/>
                </a:cubicBezTo>
                <a:cubicBezTo>
                  <a:pt x="218464" y="120666"/>
                  <a:pt x="205165" y="127764"/>
                  <a:pt x="191193" y="133003"/>
                </a:cubicBezTo>
                <a:cubicBezTo>
                  <a:pt x="182989" y="136080"/>
                  <a:pt x="174568" y="138545"/>
                  <a:pt x="166255" y="141316"/>
                </a:cubicBezTo>
                <a:cubicBezTo>
                  <a:pt x="104832" y="202735"/>
                  <a:pt x="195265" y="107350"/>
                  <a:pt x="141317" y="182880"/>
                </a:cubicBezTo>
                <a:cubicBezTo>
                  <a:pt x="132206" y="195635"/>
                  <a:pt x="119150" y="205047"/>
                  <a:pt x="108066" y="216131"/>
                </a:cubicBezTo>
                <a:lnTo>
                  <a:pt x="91440" y="232756"/>
                </a:lnTo>
                <a:cubicBezTo>
                  <a:pt x="74585" y="283324"/>
                  <a:pt x="94127" y="231987"/>
                  <a:pt x="66502" y="282632"/>
                </a:cubicBezTo>
                <a:cubicBezTo>
                  <a:pt x="54634" y="304390"/>
                  <a:pt x="33251" y="349134"/>
                  <a:pt x="33251" y="349134"/>
                </a:cubicBezTo>
                <a:cubicBezTo>
                  <a:pt x="13621" y="427658"/>
                  <a:pt x="26845" y="395199"/>
                  <a:pt x="0" y="448887"/>
                </a:cubicBezTo>
                <a:cubicBezTo>
                  <a:pt x="2771" y="592974"/>
                  <a:pt x="603" y="737241"/>
                  <a:pt x="8313" y="881149"/>
                </a:cubicBezTo>
                <a:cubicBezTo>
                  <a:pt x="8976" y="893523"/>
                  <a:pt x="19906" y="903076"/>
                  <a:pt x="24939" y="914400"/>
                </a:cubicBezTo>
                <a:cubicBezTo>
                  <a:pt x="30999" y="928035"/>
                  <a:pt x="34317" y="942919"/>
                  <a:pt x="41564" y="955963"/>
                </a:cubicBezTo>
                <a:cubicBezTo>
                  <a:pt x="48292" y="968074"/>
                  <a:pt x="59774" y="977103"/>
                  <a:pt x="66502" y="989214"/>
                </a:cubicBezTo>
                <a:cubicBezTo>
                  <a:pt x="73749" y="1002258"/>
                  <a:pt x="75983" y="1017678"/>
                  <a:pt x="83128" y="1030778"/>
                </a:cubicBezTo>
                <a:cubicBezTo>
                  <a:pt x="92696" y="1048319"/>
                  <a:pt x="107443" y="1062782"/>
                  <a:pt x="116379" y="1080654"/>
                </a:cubicBezTo>
                <a:cubicBezTo>
                  <a:pt x="121921" y="1091738"/>
                  <a:pt x="125071" y="1104385"/>
                  <a:pt x="133004" y="1113905"/>
                </a:cubicBezTo>
                <a:cubicBezTo>
                  <a:pt x="139400" y="1121580"/>
                  <a:pt x="149629" y="1124989"/>
                  <a:pt x="157942" y="1130531"/>
                </a:cubicBezTo>
                <a:cubicBezTo>
                  <a:pt x="171429" y="1184476"/>
                  <a:pt x="155931" y="1146721"/>
                  <a:pt x="182880" y="1180407"/>
                </a:cubicBezTo>
                <a:cubicBezTo>
                  <a:pt x="189121" y="1188208"/>
                  <a:pt x="191034" y="1200050"/>
                  <a:pt x="199506" y="1205345"/>
                </a:cubicBezTo>
                <a:cubicBezTo>
                  <a:pt x="214367" y="1214633"/>
                  <a:pt x="232757" y="1216429"/>
                  <a:pt x="249382" y="1221971"/>
                </a:cubicBezTo>
                <a:lnTo>
                  <a:pt x="274320" y="1230283"/>
                </a:lnTo>
                <a:cubicBezTo>
                  <a:pt x="318655" y="1227512"/>
                  <a:pt x="363147" y="1226621"/>
                  <a:pt x="407324" y="1221971"/>
                </a:cubicBezTo>
                <a:cubicBezTo>
                  <a:pt x="416038" y="1221054"/>
                  <a:pt x="423837" y="1216065"/>
                  <a:pt x="432262" y="1213658"/>
                </a:cubicBezTo>
                <a:cubicBezTo>
                  <a:pt x="468955" y="1203174"/>
                  <a:pt x="458554" y="1208993"/>
                  <a:pt x="490451" y="1197032"/>
                </a:cubicBezTo>
                <a:cubicBezTo>
                  <a:pt x="504423" y="1191793"/>
                  <a:pt x="517859" y="1185126"/>
                  <a:pt x="532015" y="1180407"/>
                </a:cubicBezTo>
                <a:cubicBezTo>
                  <a:pt x="557614" y="1171874"/>
                  <a:pt x="580477" y="1170369"/>
                  <a:pt x="606829" y="1163781"/>
                </a:cubicBezTo>
                <a:cubicBezTo>
                  <a:pt x="615330" y="1161656"/>
                  <a:pt x="623455" y="1158240"/>
                  <a:pt x="631768" y="1155469"/>
                </a:cubicBezTo>
                <a:cubicBezTo>
                  <a:pt x="656816" y="1138770"/>
                  <a:pt x="660422" y="1134876"/>
                  <a:pt x="689957" y="1122218"/>
                </a:cubicBezTo>
                <a:cubicBezTo>
                  <a:pt x="723048" y="1108036"/>
                  <a:pt x="709115" y="1121855"/>
                  <a:pt x="739833" y="1097280"/>
                </a:cubicBezTo>
                <a:cubicBezTo>
                  <a:pt x="745953" y="1092384"/>
                  <a:pt x="751442" y="1086675"/>
                  <a:pt x="756459" y="1080654"/>
                </a:cubicBezTo>
                <a:cubicBezTo>
                  <a:pt x="773644" y="1060032"/>
                  <a:pt x="783625" y="1044061"/>
                  <a:pt x="798022" y="1022465"/>
                </a:cubicBezTo>
                <a:cubicBezTo>
                  <a:pt x="802339" y="1005199"/>
                  <a:pt x="815372" y="949455"/>
                  <a:pt x="822960" y="939338"/>
                </a:cubicBezTo>
                <a:lnTo>
                  <a:pt x="847899" y="906087"/>
                </a:lnTo>
                <a:cubicBezTo>
                  <a:pt x="850670" y="897774"/>
                  <a:pt x="852759" y="889203"/>
                  <a:pt x="856211" y="881149"/>
                </a:cubicBezTo>
                <a:cubicBezTo>
                  <a:pt x="861092" y="869759"/>
                  <a:pt x="868918" y="859654"/>
                  <a:pt x="872837" y="847898"/>
                </a:cubicBezTo>
                <a:cubicBezTo>
                  <a:pt x="877305" y="834494"/>
                  <a:pt x="876681" y="819738"/>
                  <a:pt x="881149" y="806334"/>
                </a:cubicBezTo>
                <a:cubicBezTo>
                  <a:pt x="885068" y="794578"/>
                  <a:pt x="892893" y="784473"/>
                  <a:pt x="897775" y="773083"/>
                </a:cubicBezTo>
                <a:cubicBezTo>
                  <a:pt x="906320" y="753146"/>
                  <a:pt x="908372" y="735993"/>
                  <a:pt x="914400" y="714894"/>
                </a:cubicBezTo>
                <a:cubicBezTo>
                  <a:pt x="938262" y="631375"/>
                  <a:pt x="905025" y="760706"/>
                  <a:pt x="931026" y="656705"/>
                </a:cubicBezTo>
                <a:cubicBezTo>
                  <a:pt x="933797" y="623454"/>
                  <a:pt x="934929" y="590026"/>
                  <a:pt x="939339" y="556952"/>
                </a:cubicBezTo>
                <a:cubicBezTo>
                  <a:pt x="940497" y="548267"/>
                  <a:pt x="945750" y="540568"/>
                  <a:pt x="947651" y="532014"/>
                </a:cubicBezTo>
                <a:cubicBezTo>
                  <a:pt x="951307" y="515561"/>
                  <a:pt x="953193" y="498763"/>
                  <a:pt x="955964" y="482138"/>
                </a:cubicBezTo>
                <a:cubicBezTo>
                  <a:pt x="953193" y="412865"/>
                  <a:pt x="955307" y="343224"/>
                  <a:pt x="947651" y="274320"/>
                </a:cubicBezTo>
                <a:cubicBezTo>
                  <a:pt x="946786" y="266531"/>
                  <a:pt x="934531" y="264704"/>
                  <a:pt x="931026" y="257694"/>
                </a:cubicBezTo>
                <a:cubicBezTo>
                  <a:pt x="925917" y="247475"/>
                  <a:pt x="927213" y="234944"/>
                  <a:pt x="922713" y="224443"/>
                </a:cubicBezTo>
                <a:cubicBezTo>
                  <a:pt x="907296" y="188470"/>
                  <a:pt x="897616" y="203420"/>
                  <a:pt x="872837" y="166254"/>
                </a:cubicBezTo>
                <a:cubicBezTo>
                  <a:pt x="867295" y="157941"/>
                  <a:pt x="863276" y="148380"/>
                  <a:pt x="856211" y="141316"/>
                </a:cubicBezTo>
                <a:cubicBezTo>
                  <a:pt x="823487" y="108593"/>
                  <a:pt x="839329" y="140974"/>
                  <a:pt x="814648" y="108065"/>
                </a:cubicBezTo>
                <a:cubicBezTo>
                  <a:pt x="801040" y="89920"/>
                  <a:pt x="765607" y="25216"/>
                  <a:pt x="739833" y="16625"/>
                </a:cubicBezTo>
                <a:lnTo>
                  <a:pt x="689957" y="0"/>
                </a:lnTo>
                <a:cubicBezTo>
                  <a:pt x="636864" y="2949"/>
                  <a:pt x="569249" y="-6459"/>
                  <a:pt x="515389" y="16625"/>
                </a:cubicBezTo>
                <a:cubicBezTo>
                  <a:pt x="503999" y="21506"/>
                  <a:pt x="493644" y="28649"/>
                  <a:pt x="482139" y="33251"/>
                </a:cubicBezTo>
                <a:cubicBezTo>
                  <a:pt x="423375" y="56757"/>
                  <a:pt x="447992" y="43495"/>
                  <a:pt x="399011" y="58189"/>
                </a:cubicBezTo>
                <a:cubicBezTo>
                  <a:pt x="382225" y="63225"/>
                  <a:pt x="349135" y="74814"/>
                  <a:pt x="349135" y="7481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7100972" y="5048599"/>
            <a:ext cx="1243594" cy="1102819"/>
          </a:xfrm>
          <a:custGeom>
            <a:avLst/>
            <a:gdLst>
              <a:gd name="connsiteX0" fmla="*/ 924524 w 1243594"/>
              <a:gd name="connsiteY0" fmla="*/ 5539 h 1102819"/>
              <a:gd name="connsiteX1" fmla="*/ 741644 w 1243594"/>
              <a:gd name="connsiteY1" fmla="*/ 22165 h 1102819"/>
              <a:gd name="connsiteX2" fmla="*/ 650204 w 1243594"/>
              <a:gd name="connsiteY2" fmla="*/ 30477 h 1102819"/>
              <a:gd name="connsiteX3" fmla="*/ 575390 w 1243594"/>
              <a:gd name="connsiteY3" fmla="*/ 47103 h 1102819"/>
              <a:gd name="connsiteX4" fmla="*/ 467324 w 1243594"/>
              <a:gd name="connsiteY4" fmla="*/ 63728 h 1102819"/>
              <a:gd name="connsiteX5" fmla="*/ 442386 w 1243594"/>
              <a:gd name="connsiteY5" fmla="*/ 80354 h 1102819"/>
              <a:gd name="connsiteX6" fmla="*/ 400822 w 1243594"/>
              <a:gd name="connsiteY6" fmla="*/ 88666 h 1102819"/>
              <a:gd name="connsiteX7" fmla="*/ 367572 w 1243594"/>
              <a:gd name="connsiteY7" fmla="*/ 96979 h 1102819"/>
              <a:gd name="connsiteX8" fmla="*/ 350946 w 1243594"/>
              <a:gd name="connsiteY8" fmla="*/ 113605 h 1102819"/>
              <a:gd name="connsiteX9" fmla="*/ 326008 w 1243594"/>
              <a:gd name="connsiteY9" fmla="*/ 121917 h 1102819"/>
              <a:gd name="connsiteX10" fmla="*/ 292757 w 1243594"/>
              <a:gd name="connsiteY10" fmla="*/ 138543 h 1102819"/>
              <a:gd name="connsiteX11" fmla="*/ 226255 w 1243594"/>
              <a:gd name="connsiteY11" fmla="*/ 180106 h 1102819"/>
              <a:gd name="connsiteX12" fmla="*/ 193004 w 1243594"/>
              <a:gd name="connsiteY12" fmla="*/ 213357 h 1102819"/>
              <a:gd name="connsiteX13" fmla="*/ 143128 w 1243594"/>
              <a:gd name="connsiteY13" fmla="*/ 254921 h 1102819"/>
              <a:gd name="connsiteX14" fmla="*/ 126502 w 1243594"/>
              <a:gd name="connsiteY14" fmla="*/ 279859 h 1102819"/>
              <a:gd name="connsiteX15" fmla="*/ 109877 w 1243594"/>
              <a:gd name="connsiteY15" fmla="*/ 296485 h 1102819"/>
              <a:gd name="connsiteX16" fmla="*/ 93252 w 1243594"/>
              <a:gd name="connsiteY16" fmla="*/ 321423 h 1102819"/>
              <a:gd name="connsiteX17" fmla="*/ 68313 w 1243594"/>
              <a:gd name="connsiteY17" fmla="*/ 338048 h 1102819"/>
              <a:gd name="connsiteX18" fmla="*/ 60001 w 1243594"/>
              <a:gd name="connsiteY18" fmla="*/ 362986 h 1102819"/>
              <a:gd name="connsiteX19" fmla="*/ 18437 w 1243594"/>
              <a:gd name="connsiteY19" fmla="*/ 421176 h 1102819"/>
              <a:gd name="connsiteX20" fmla="*/ 10124 w 1243594"/>
              <a:gd name="connsiteY20" fmla="*/ 446114 h 1102819"/>
              <a:gd name="connsiteX21" fmla="*/ 10124 w 1243594"/>
              <a:gd name="connsiteY21" fmla="*/ 795248 h 1102819"/>
              <a:gd name="connsiteX22" fmla="*/ 51688 w 1243594"/>
              <a:gd name="connsiteY22" fmla="*/ 861750 h 1102819"/>
              <a:gd name="connsiteX23" fmla="*/ 76626 w 1243594"/>
              <a:gd name="connsiteY23" fmla="*/ 903314 h 1102819"/>
              <a:gd name="connsiteX24" fmla="*/ 84939 w 1243594"/>
              <a:gd name="connsiteY24" fmla="*/ 928252 h 1102819"/>
              <a:gd name="connsiteX25" fmla="*/ 143128 w 1243594"/>
              <a:gd name="connsiteY25" fmla="*/ 953190 h 1102819"/>
              <a:gd name="connsiteX26" fmla="*/ 159753 w 1243594"/>
              <a:gd name="connsiteY26" fmla="*/ 969816 h 1102819"/>
              <a:gd name="connsiteX27" fmla="*/ 209630 w 1243594"/>
              <a:gd name="connsiteY27" fmla="*/ 1003066 h 1102819"/>
              <a:gd name="connsiteX28" fmla="*/ 226255 w 1243594"/>
              <a:gd name="connsiteY28" fmla="*/ 1019692 h 1102819"/>
              <a:gd name="connsiteX29" fmla="*/ 301070 w 1243594"/>
              <a:gd name="connsiteY29" fmla="*/ 1036317 h 1102819"/>
              <a:gd name="connsiteX30" fmla="*/ 326008 w 1243594"/>
              <a:gd name="connsiteY30" fmla="*/ 1052943 h 1102819"/>
              <a:gd name="connsiteX31" fmla="*/ 350946 w 1243594"/>
              <a:gd name="connsiteY31" fmla="*/ 1061256 h 1102819"/>
              <a:gd name="connsiteX32" fmla="*/ 483950 w 1243594"/>
              <a:gd name="connsiteY32" fmla="*/ 1086194 h 1102819"/>
              <a:gd name="connsiteX33" fmla="*/ 616953 w 1243594"/>
              <a:gd name="connsiteY33" fmla="*/ 1102819 h 1102819"/>
              <a:gd name="connsiteX34" fmla="*/ 783208 w 1243594"/>
              <a:gd name="connsiteY34" fmla="*/ 1094506 h 1102819"/>
              <a:gd name="connsiteX35" fmla="*/ 824772 w 1243594"/>
              <a:gd name="connsiteY35" fmla="*/ 1061256 h 1102819"/>
              <a:gd name="connsiteX36" fmla="*/ 858022 w 1243594"/>
              <a:gd name="connsiteY36" fmla="*/ 1044630 h 1102819"/>
              <a:gd name="connsiteX37" fmla="*/ 891273 w 1243594"/>
              <a:gd name="connsiteY37" fmla="*/ 1011379 h 1102819"/>
              <a:gd name="connsiteX38" fmla="*/ 907899 w 1243594"/>
              <a:gd name="connsiteY38" fmla="*/ 994754 h 1102819"/>
              <a:gd name="connsiteX39" fmla="*/ 932837 w 1243594"/>
              <a:gd name="connsiteY39" fmla="*/ 978128 h 1102819"/>
              <a:gd name="connsiteX40" fmla="*/ 949462 w 1243594"/>
              <a:gd name="connsiteY40" fmla="*/ 953190 h 1102819"/>
              <a:gd name="connsiteX41" fmla="*/ 974401 w 1243594"/>
              <a:gd name="connsiteY41" fmla="*/ 944877 h 1102819"/>
              <a:gd name="connsiteX42" fmla="*/ 1007652 w 1243594"/>
              <a:gd name="connsiteY42" fmla="*/ 895001 h 1102819"/>
              <a:gd name="connsiteX43" fmla="*/ 1040902 w 1243594"/>
              <a:gd name="connsiteY43" fmla="*/ 853437 h 1102819"/>
              <a:gd name="connsiteX44" fmla="*/ 1049215 w 1243594"/>
              <a:gd name="connsiteY44" fmla="*/ 828499 h 1102819"/>
              <a:gd name="connsiteX45" fmla="*/ 1082466 w 1243594"/>
              <a:gd name="connsiteY45" fmla="*/ 795248 h 1102819"/>
              <a:gd name="connsiteX46" fmla="*/ 1099092 w 1243594"/>
              <a:gd name="connsiteY46" fmla="*/ 770310 h 1102819"/>
              <a:gd name="connsiteX47" fmla="*/ 1107404 w 1243594"/>
              <a:gd name="connsiteY47" fmla="*/ 737059 h 1102819"/>
              <a:gd name="connsiteX48" fmla="*/ 1124030 w 1243594"/>
              <a:gd name="connsiteY48" fmla="*/ 720434 h 1102819"/>
              <a:gd name="connsiteX49" fmla="*/ 1140655 w 1243594"/>
              <a:gd name="connsiteY49" fmla="*/ 695496 h 1102819"/>
              <a:gd name="connsiteX50" fmla="*/ 1148968 w 1243594"/>
              <a:gd name="connsiteY50" fmla="*/ 653932 h 1102819"/>
              <a:gd name="connsiteX51" fmla="*/ 1165593 w 1243594"/>
              <a:gd name="connsiteY51" fmla="*/ 637306 h 1102819"/>
              <a:gd name="connsiteX52" fmla="*/ 1182219 w 1243594"/>
              <a:gd name="connsiteY52" fmla="*/ 570805 h 1102819"/>
              <a:gd name="connsiteX53" fmla="*/ 1198844 w 1243594"/>
              <a:gd name="connsiteY53" fmla="*/ 520928 h 1102819"/>
              <a:gd name="connsiteX54" fmla="*/ 1207157 w 1243594"/>
              <a:gd name="connsiteY54" fmla="*/ 495990 h 1102819"/>
              <a:gd name="connsiteX55" fmla="*/ 1223782 w 1243594"/>
              <a:gd name="connsiteY55" fmla="*/ 471052 h 1102819"/>
              <a:gd name="connsiteX56" fmla="*/ 1232095 w 1243594"/>
              <a:gd name="connsiteY56" fmla="*/ 188419 h 1102819"/>
              <a:gd name="connsiteX57" fmla="*/ 1198844 w 1243594"/>
              <a:gd name="connsiteY57" fmla="*/ 138543 h 1102819"/>
              <a:gd name="connsiteX58" fmla="*/ 1132342 w 1243594"/>
              <a:gd name="connsiteY58" fmla="*/ 88666 h 1102819"/>
              <a:gd name="connsiteX59" fmla="*/ 1115717 w 1243594"/>
              <a:gd name="connsiteY59" fmla="*/ 63728 h 1102819"/>
              <a:gd name="connsiteX60" fmla="*/ 1065841 w 1243594"/>
              <a:gd name="connsiteY60" fmla="*/ 47103 h 1102819"/>
              <a:gd name="connsiteX61" fmla="*/ 1040902 w 1243594"/>
              <a:gd name="connsiteY61" fmla="*/ 38790 h 1102819"/>
              <a:gd name="connsiteX62" fmla="*/ 932837 w 1243594"/>
              <a:gd name="connsiteY62" fmla="*/ 5539 h 1102819"/>
              <a:gd name="connsiteX63" fmla="*/ 924524 w 1243594"/>
              <a:gd name="connsiteY63" fmla="*/ 5539 h 1102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1243594" h="1102819">
                <a:moveTo>
                  <a:pt x="924524" y="5539"/>
                </a:moveTo>
                <a:cubicBezTo>
                  <a:pt x="892658" y="8310"/>
                  <a:pt x="912297" y="9976"/>
                  <a:pt x="741644" y="22165"/>
                </a:cubicBezTo>
                <a:cubicBezTo>
                  <a:pt x="711116" y="24345"/>
                  <a:pt x="680684" y="27706"/>
                  <a:pt x="650204" y="30477"/>
                </a:cubicBezTo>
                <a:cubicBezTo>
                  <a:pt x="625266" y="36019"/>
                  <a:pt x="600624" y="43119"/>
                  <a:pt x="575390" y="47103"/>
                </a:cubicBezTo>
                <a:cubicBezTo>
                  <a:pt x="453227" y="66393"/>
                  <a:pt x="528220" y="43431"/>
                  <a:pt x="467324" y="63728"/>
                </a:cubicBezTo>
                <a:cubicBezTo>
                  <a:pt x="459011" y="69270"/>
                  <a:pt x="451741" y="76846"/>
                  <a:pt x="442386" y="80354"/>
                </a:cubicBezTo>
                <a:cubicBezTo>
                  <a:pt x="429157" y="85315"/>
                  <a:pt x="414615" y="85601"/>
                  <a:pt x="400822" y="88666"/>
                </a:cubicBezTo>
                <a:cubicBezTo>
                  <a:pt x="389670" y="91144"/>
                  <a:pt x="378655" y="94208"/>
                  <a:pt x="367572" y="96979"/>
                </a:cubicBezTo>
                <a:cubicBezTo>
                  <a:pt x="362030" y="102521"/>
                  <a:pt x="357667" y="109573"/>
                  <a:pt x="350946" y="113605"/>
                </a:cubicBezTo>
                <a:cubicBezTo>
                  <a:pt x="343432" y="118113"/>
                  <a:pt x="334062" y="118465"/>
                  <a:pt x="326008" y="121917"/>
                </a:cubicBezTo>
                <a:cubicBezTo>
                  <a:pt x="314618" y="126798"/>
                  <a:pt x="303265" y="131975"/>
                  <a:pt x="292757" y="138543"/>
                </a:cubicBezTo>
                <a:cubicBezTo>
                  <a:pt x="206438" y="192492"/>
                  <a:pt x="310496" y="137987"/>
                  <a:pt x="226255" y="180106"/>
                </a:cubicBezTo>
                <a:cubicBezTo>
                  <a:pt x="215171" y="191190"/>
                  <a:pt x="206046" y="204662"/>
                  <a:pt x="193004" y="213357"/>
                </a:cubicBezTo>
                <a:cubicBezTo>
                  <a:pt x="168483" y="229705"/>
                  <a:pt x="163130" y="230919"/>
                  <a:pt x="143128" y="254921"/>
                </a:cubicBezTo>
                <a:cubicBezTo>
                  <a:pt x="136732" y="262596"/>
                  <a:pt x="132743" y="272058"/>
                  <a:pt x="126502" y="279859"/>
                </a:cubicBezTo>
                <a:cubicBezTo>
                  <a:pt x="121606" y="285979"/>
                  <a:pt x="114773" y="290365"/>
                  <a:pt x="109877" y="296485"/>
                </a:cubicBezTo>
                <a:cubicBezTo>
                  <a:pt x="103636" y="304286"/>
                  <a:pt x="100316" y="314359"/>
                  <a:pt x="93252" y="321423"/>
                </a:cubicBezTo>
                <a:cubicBezTo>
                  <a:pt x="86187" y="328487"/>
                  <a:pt x="76626" y="332506"/>
                  <a:pt x="68313" y="338048"/>
                </a:cubicBezTo>
                <a:cubicBezTo>
                  <a:pt x="65542" y="346361"/>
                  <a:pt x="64348" y="355378"/>
                  <a:pt x="60001" y="362986"/>
                </a:cubicBezTo>
                <a:cubicBezTo>
                  <a:pt x="44921" y="389376"/>
                  <a:pt x="31315" y="395420"/>
                  <a:pt x="18437" y="421176"/>
                </a:cubicBezTo>
                <a:cubicBezTo>
                  <a:pt x="14518" y="429013"/>
                  <a:pt x="12895" y="437801"/>
                  <a:pt x="10124" y="446114"/>
                </a:cubicBezTo>
                <a:cubicBezTo>
                  <a:pt x="-522" y="595166"/>
                  <a:pt x="-5958" y="612983"/>
                  <a:pt x="10124" y="795248"/>
                </a:cubicBezTo>
                <a:cubicBezTo>
                  <a:pt x="14452" y="844298"/>
                  <a:pt x="20980" y="841278"/>
                  <a:pt x="51688" y="861750"/>
                </a:cubicBezTo>
                <a:cubicBezTo>
                  <a:pt x="75237" y="932395"/>
                  <a:pt x="42394" y="846260"/>
                  <a:pt x="76626" y="903314"/>
                </a:cubicBezTo>
                <a:cubicBezTo>
                  <a:pt x="81134" y="910828"/>
                  <a:pt x="79465" y="921410"/>
                  <a:pt x="84939" y="928252"/>
                </a:cubicBezTo>
                <a:cubicBezTo>
                  <a:pt x="99290" y="946191"/>
                  <a:pt x="123162" y="948198"/>
                  <a:pt x="143128" y="953190"/>
                </a:cubicBezTo>
                <a:cubicBezTo>
                  <a:pt x="148670" y="958732"/>
                  <a:pt x="153483" y="965114"/>
                  <a:pt x="159753" y="969816"/>
                </a:cubicBezTo>
                <a:cubicBezTo>
                  <a:pt x="175738" y="981805"/>
                  <a:pt x="195501" y="988937"/>
                  <a:pt x="209630" y="1003066"/>
                </a:cubicBezTo>
                <a:cubicBezTo>
                  <a:pt x="215172" y="1008608"/>
                  <a:pt x="219245" y="1016187"/>
                  <a:pt x="226255" y="1019692"/>
                </a:cubicBezTo>
                <a:cubicBezTo>
                  <a:pt x="234085" y="1023607"/>
                  <a:pt x="296693" y="1035442"/>
                  <a:pt x="301070" y="1036317"/>
                </a:cubicBezTo>
                <a:cubicBezTo>
                  <a:pt x="309383" y="1041859"/>
                  <a:pt x="317072" y="1048475"/>
                  <a:pt x="326008" y="1052943"/>
                </a:cubicBezTo>
                <a:cubicBezTo>
                  <a:pt x="333845" y="1056862"/>
                  <a:pt x="342492" y="1058950"/>
                  <a:pt x="350946" y="1061256"/>
                </a:cubicBezTo>
                <a:cubicBezTo>
                  <a:pt x="418876" y="1079782"/>
                  <a:pt x="414568" y="1078485"/>
                  <a:pt x="483950" y="1086194"/>
                </a:cubicBezTo>
                <a:cubicBezTo>
                  <a:pt x="603834" y="1099514"/>
                  <a:pt x="527512" y="1087912"/>
                  <a:pt x="616953" y="1102819"/>
                </a:cubicBezTo>
                <a:cubicBezTo>
                  <a:pt x="672371" y="1100048"/>
                  <a:pt x="728186" y="1101683"/>
                  <a:pt x="783208" y="1094506"/>
                </a:cubicBezTo>
                <a:cubicBezTo>
                  <a:pt x="801978" y="1092058"/>
                  <a:pt x="811036" y="1070413"/>
                  <a:pt x="824772" y="1061256"/>
                </a:cubicBezTo>
                <a:cubicBezTo>
                  <a:pt x="835082" y="1054382"/>
                  <a:pt x="848109" y="1052065"/>
                  <a:pt x="858022" y="1044630"/>
                </a:cubicBezTo>
                <a:cubicBezTo>
                  <a:pt x="870562" y="1035225"/>
                  <a:pt x="880189" y="1022463"/>
                  <a:pt x="891273" y="1011379"/>
                </a:cubicBezTo>
                <a:cubicBezTo>
                  <a:pt x="896815" y="1005837"/>
                  <a:pt x="901378" y="999101"/>
                  <a:pt x="907899" y="994754"/>
                </a:cubicBezTo>
                <a:lnTo>
                  <a:pt x="932837" y="978128"/>
                </a:lnTo>
                <a:cubicBezTo>
                  <a:pt x="938379" y="969815"/>
                  <a:pt x="941661" y="959431"/>
                  <a:pt x="949462" y="953190"/>
                </a:cubicBezTo>
                <a:cubicBezTo>
                  <a:pt x="956305" y="947716"/>
                  <a:pt x="968205" y="951073"/>
                  <a:pt x="974401" y="944877"/>
                </a:cubicBezTo>
                <a:cubicBezTo>
                  <a:pt x="988530" y="930748"/>
                  <a:pt x="996568" y="911626"/>
                  <a:pt x="1007652" y="895001"/>
                </a:cubicBezTo>
                <a:cubicBezTo>
                  <a:pt x="1028626" y="863541"/>
                  <a:pt x="1017212" y="877129"/>
                  <a:pt x="1040902" y="853437"/>
                </a:cubicBezTo>
                <a:cubicBezTo>
                  <a:pt x="1043673" y="845124"/>
                  <a:pt x="1044122" y="835629"/>
                  <a:pt x="1049215" y="828499"/>
                </a:cubicBezTo>
                <a:cubicBezTo>
                  <a:pt x="1058326" y="815744"/>
                  <a:pt x="1073771" y="808290"/>
                  <a:pt x="1082466" y="795248"/>
                </a:cubicBezTo>
                <a:lnTo>
                  <a:pt x="1099092" y="770310"/>
                </a:lnTo>
                <a:cubicBezTo>
                  <a:pt x="1101863" y="759226"/>
                  <a:pt x="1102295" y="747278"/>
                  <a:pt x="1107404" y="737059"/>
                </a:cubicBezTo>
                <a:cubicBezTo>
                  <a:pt x="1110909" y="730049"/>
                  <a:pt x="1119134" y="726554"/>
                  <a:pt x="1124030" y="720434"/>
                </a:cubicBezTo>
                <a:cubicBezTo>
                  <a:pt x="1130271" y="712633"/>
                  <a:pt x="1135113" y="703809"/>
                  <a:pt x="1140655" y="695496"/>
                </a:cubicBezTo>
                <a:cubicBezTo>
                  <a:pt x="1143426" y="681641"/>
                  <a:pt x="1143402" y="666919"/>
                  <a:pt x="1148968" y="653932"/>
                </a:cubicBezTo>
                <a:cubicBezTo>
                  <a:pt x="1152055" y="646728"/>
                  <a:pt x="1162682" y="644583"/>
                  <a:pt x="1165593" y="637306"/>
                </a:cubicBezTo>
                <a:cubicBezTo>
                  <a:pt x="1174079" y="616091"/>
                  <a:pt x="1174994" y="592482"/>
                  <a:pt x="1182219" y="570805"/>
                </a:cubicBezTo>
                <a:lnTo>
                  <a:pt x="1198844" y="520928"/>
                </a:lnTo>
                <a:cubicBezTo>
                  <a:pt x="1201615" y="512615"/>
                  <a:pt x="1202297" y="503281"/>
                  <a:pt x="1207157" y="495990"/>
                </a:cubicBezTo>
                <a:lnTo>
                  <a:pt x="1223782" y="471052"/>
                </a:lnTo>
                <a:cubicBezTo>
                  <a:pt x="1239457" y="361331"/>
                  <a:pt x="1254823" y="306606"/>
                  <a:pt x="1232095" y="188419"/>
                </a:cubicBezTo>
                <a:cubicBezTo>
                  <a:pt x="1228322" y="168797"/>
                  <a:pt x="1212973" y="152672"/>
                  <a:pt x="1198844" y="138543"/>
                </a:cubicBezTo>
                <a:cubicBezTo>
                  <a:pt x="1151085" y="90783"/>
                  <a:pt x="1175869" y="103175"/>
                  <a:pt x="1132342" y="88666"/>
                </a:cubicBezTo>
                <a:cubicBezTo>
                  <a:pt x="1126800" y="80353"/>
                  <a:pt x="1124189" y="69023"/>
                  <a:pt x="1115717" y="63728"/>
                </a:cubicBezTo>
                <a:cubicBezTo>
                  <a:pt x="1100856" y="54440"/>
                  <a:pt x="1082466" y="52645"/>
                  <a:pt x="1065841" y="47103"/>
                </a:cubicBezTo>
                <a:cubicBezTo>
                  <a:pt x="1057528" y="44332"/>
                  <a:pt x="1048193" y="43651"/>
                  <a:pt x="1040902" y="38790"/>
                </a:cubicBezTo>
                <a:cubicBezTo>
                  <a:pt x="979309" y="-2271"/>
                  <a:pt x="1062935" y="48907"/>
                  <a:pt x="932837" y="5539"/>
                </a:cubicBezTo>
                <a:cubicBezTo>
                  <a:pt x="900013" y="-5403"/>
                  <a:pt x="956390" y="2768"/>
                  <a:pt x="924524" y="5539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>
            <a:endCxn id="8" idx="56"/>
          </p:cNvCxnSpPr>
          <p:nvPr/>
        </p:nvCxnSpPr>
        <p:spPr>
          <a:xfrm flipH="1">
            <a:off x="8333067" y="4555375"/>
            <a:ext cx="1113906" cy="68164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9446973" y="4370709"/>
            <a:ext cx="23596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Corrected by shimming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E4457A2-2BF9-7E02-9FD4-A6748666560A}"/>
              </a:ext>
            </a:extLst>
          </p:cNvPr>
          <p:cNvSpPr txBox="1"/>
          <p:nvPr/>
        </p:nvSpPr>
        <p:spPr>
          <a:xfrm>
            <a:off x="4257853" y="3444205"/>
            <a:ext cx="26719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Touch Probe after pitch correction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039D48D5-38DF-E929-4D21-D8F857EF7232}"/>
              </a:ext>
            </a:extLst>
          </p:cNvPr>
          <p:cNvCxnSpPr>
            <a:cxnSpLocks/>
            <a:stCxn id="10" idx="1"/>
          </p:cNvCxnSpPr>
          <p:nvPr/>
        </p:nvCxnSpPr>
        <p:spPr>
          <a:xfrm flipH="1">
            <a:off x="6929803" y="3383901"/>
            <a:ext cx="2834228" cy="76405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38DFE65D-718E-4256-9480-351296582CDC}"/>
              </a:ext>
            </a:extLst>
          </p:cNvPr>
          <p:cNvSpPr txBox="1"/>
          <p:nvPr/>
        </p:nvSpPr>
        <p:spPr>
          <a:xfrm>
            <a:off x="9764031" y="3122291"/>
            <a:ext cx="16464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Frame support </a:t>
            </a:r>
            <a:r>
              <a:rPr lang="en-US" sz="1400" dirty="0" err="1"/>
              <a:t>postions</a:t>
            </a:r>
            <a:endParaRPr lang="en-US" sz="1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FFA99E1-61FD-4EE6-AC98-E6806EFC90F7}"/>
              </a:ext>
            </a:extLst>
          </p:cNvPr>
          <p:cNvSpPr txBox="1"/>
          <p:nvPr/>
        </p:nvSpPr>
        <p:spPr>
          <a:xfrm>
            <a:off x="476878" y="2634992"/>
            <a:ext cx="24044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CMMM measurements agree well with touch probe measurements</a:t>
            </a:r>
          </a:p>
        </p:txBody>
      </p:sp>
    </p:spTree>
    <p:extLst>
      <p:ext uri="{BB962C8B-B14F-4D97-AF65-F5344CB8AC3E}">
        <p14:creationId xmlns:p14="http://schemas.microsoft.com/office/powerpoint/2010/main" val="4183029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462" y="412782"/>
            <a:ext cx="5590454" cy="312012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482" y="3783004"/>
            <a:ext cx="5515640" cy="284727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8547" y="412782"/>
            <a:ext cx="5726468" cy="317075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23032" y="3783004"/>
            <a:ext cx="5477499" cy="2759107"/>
          </a:xfrm>
          <a:prstGeom prst="rect">
            <a:avLst/>
          </a:prstGeom>
        </p:spPr>
      </p:pic>
      <p:sp>
        <p:nvSpPr>
          <p:cNvPr id="7" name="Freeform 6"/>
          <p:cNvSpPr/>
          <p:nvPr/>
        </p:nvSpPr>
        <p:spPr>
          <a:xfrm>
            <a:off x="2432098" y="2304177"/>
            <a:ext cx="2011680" cy="698301"/>
          </a:xfrm>
          <a:custGeom>
            <a:avLst/>
            <a:gdLst>
              <a:gd name="connsiteX0" fmla="*/ 1729047 w 2011680"/>
              <a:gd name="connsiteY0" fmla="*/ 16657 h 698301"/>
              <a:gd name="connsiteX1" fmla="*/ 1155469 w 2011680"/>
              <a:gd name="connsiteY1" fmla="*/ 24970 h 698301"/>
              <a:gd name="connsiteX2" fmla="*/ 1113905 w 2011680"/>
              <a:gd name="connsiteY2" fmla="*/ 33282 h 698301"/>
              <a:gd name="connsiteX3" fmla="*/ 490451 w 2011680"/>
              <a:gd name="connsiteY3" fmla="*/ 41595 h 698301"/>
              <a:gd name="connsiteX4" fmla="*/ 324196 w 2011680"/>
              <a:gd name="connsiteY4" fmla="*/ 66533 h 698301"/>
              <a:gd name="connsiteX5" fmla="*/ 290945 w 2011680"/>
              <a:gd name="connsiteY5" fmla="*/ 83159 h 698301"/>
              <a:gd name="connsiteX6" fmla="*/ 266007 w 2011680"/>
              <a:gd name="connsiteY6" fmla="*/ 91472 h 698301"/>
              <a:gd name="connsiteX7" fmla="*/ 232756 w 2011680"/>
              <a:gd name="connsiteY7" fmla="*/ 99784 h 698301"/>
              <a:gd name="connsiteX8" fmla="*/ 182880 w 2011680"/>
              <a:gd name="connsiteY8" fmla="*/ 116410 h 698301"/>
              <a:gd name="connsiteX9" fmla="*/ 141316 w 2011680"/>
              <a:gd name="connsiteY9" fmla="*/ 124722 h 698301"/>
              <a:gd name="connsiteX10" fmla="*/ 83127 w 2011680"/>
              <a:gd name="connsiteY10" fmla="*/ 182912 h 698301"/>
              <a:gd name="connsiteX11" fmla="*/ 58189 w 2011680"/>
              <a:gd name="connsiteY11" fmla="*/ 207850 h 698301"/>
              <a:gd name="connsiteX12" fmla="*/ 33251 w 2011680"/>
              <a:gd name="connsiteY12" fmla="*/ 266039 h 698301"/>
              <a:gd name="connsiteX13" fmla="*/ 16625 w 2011680"/>
              <a:gd name="connsiteY13" fmla="*/ 332541 h 698301"/>
              <a:gd name="connsiteX14" fmla="*/ 0 w 2011680"/>
              <a:gd name="connsiteY14" fmla="*/ 382417 h 698301"/>
              <a:gd name="connsiteX15" fmla="*/ 8313 w 2011680"/>
              <a:gd name="connsiteY15" fmla="*/ 473857 h 698301"/>
              <a:gd name="connsiteX16" fmla="*/ 16625 w 2011680"/>
              <a:gd name="connsiteY16" fmla="*/ 498795 h 698301"/>
              <a:gd name="connsiteX17" fmla="*/ 83127 w 2011680"/>
              <a:gd name="connsiteY17" fmla="*/ 556984 h 698301"/>
              <a:gd name="connsiteX18" fmla="*/ 124691 w 2011680"/>
              <a:gd name="connsiteY18" fmla="*/ 590235 h 698301"/>
              <a:gd name="connsiteX19" fmla="*/ 149629 w 2011680"/>
              <a:gd name="connsiteY19" fmla="*/ 598548 h 698301"/>
              <a:gd name="connsiteX20" fmla="*/ 182880 w 2011680"/>
              <a:gd name="connsiteY20" fmla="*/ 615173 h 698301"/>
              <a:gd name="connsiteX21" fmla="*/ 207818 w 2011680"/>
              <a:gd name="connsiteY21" fmla="*/ 640112 h 698301"/>
              <a:gd name="connsiteX22" fmla="*/ 241069 w 2011680"/>
              <a:gd name="connsiteY22" fmla="*/ 648424 h 698301"/>
              <a:gd name="connsiteX23" fmla="*/ 266007 w 2011680"/>
              <a:gd name="connsiteY23" fmla="*/ 656737 h 698301"/>
              <a:gd name="connsiteX24" fmla="*/ 290945 w 2011680"/>
              <a:gd name="connsiteY24" fmla="*/ 673362 h 698301"/>
              <a:gd name="connsiteX25" fmla="*/ 382385 w 2011680"/>
              <a:gd name="connsiteY25" fmla="*/ 698301 h 698301"/>
              <a:gd name="connsiteX26" fmla="*/ 1280160 w 2011680"/>
              <a:gd name="connsiteY26" fmla="*/ 689988 h 698301"/>
              <a:gd name="connsiteX27" fmla="*/ 1321724 w 2011680"/>
              <a:gd name="connsiteY27" fmla="*/ 681675 h 698301"/>
              <a:gd name="connsiteX28" fmla="*/ 1421476 w 2011680"/>
              <a:gd name="connsiteY28" fmla="*/ 665050 h 698301"/>
              <a:gd name="connsiteX29" fmla="*/ 1662545 w 2011680"/>
              <a:gd name="connsiteY29" fmla="*/ 656737 h 698301"/>
              <a:gd name="connsiteX30" fmla="*/ 1712422 w 2011680"/>
              <a:gd name="connsiteY30" fmla="*/ 640112 h 698301"/>
              <a:gd name="connsiteX31" fmla="*/ 1762298 w 2011680"/>
              <a:gd name="connsiteY31" fmla="*/ 615173 h 698301"/>
              <a:gd name="connsiteX32" fmla="*/ 1778924 w 2011680"/>
              <a:gd name="connsiteY32" fmla="*/ 598548 h 698301"/>
              <a:gd name="connsiteX33" fmla="*/ 1837113 w 2011680"/>
              <a:gd name="connsiteY33" fmla="*/ 573610 h 698301"/>
              <a:gd name="connsiteX34" fmla="*/ 1903614 w 2011680"/>
              <a:gd name="connsiteY34" fmla="*/ 556984 h 698301"/>
              <a:gd name="connsiteX35" fmla="*/ 1928553 w 2011680"/>
              <a:gd name="connsiteY35" fmla="*/ 540359 h 698301"/>
              <a:gd name="connsiteX36" fmla="*/ 1961804 w 2011680"/>
              <a:gd name="connsiteY36" fmla="*/ 507108 h 698301"/>
              <a:gd name="connsiteX37" fmla="*/ 1978429 w 2011680"/>
              <a:gd name="connsiteY37" fmla="*/ 440606 h 698301"/>
              <a:gd name="connsiteX38" fmla="*/ 1995054 w 2011680"/>
              <a:gd name="connsiteY38" fmla="*/ 390730 h 698301"/>
              <a:gd name="connsiteX39" fmla="*/ 2011680 w 2011680"/>
              <a:gd name="connsiteY39" fmla="*/ 274352 h 698301"/>
              <a:gd name="connsiteX40" fmla="*/ 2003367 w 2011680"/>
              <a:gd name="connsiteY40" fmla="*/ 83159 h 698301"/>
              <a:gd name="connsiteX41" fmla="*/ 1995054 w 2011680"/>
              <a:gd name="connsiteY41" fmla="*/ 41595 h 698301"/>
              <a:gd name="connsiteX42" fmla="*/ 1970116 w 2011680"/>
              <a:gd name="connsiteY42" fmla="*/ 16657 h 698301"/>
              <a:gd name="connsiteX43" fmla="*/ 1729047 w 2011680"/>
              <a:gd name="connsiteY43" fmla="*/ 16657 h 698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2011680" h="698301">
                <a:moveTo>
                  <a:pt x="1729047" y="16657"/>
                </a:moveTo>
                <a:lnTo>
                  <a:pt x="1155469" y="24970"/>
                </a:lnTo>
                <a:cubicBezTo>
                  <a:pt x="1141345" y="25352"/>
                  <a:pt x="1128030" y="32929"/>
                  <a:pt x="1113905" y="33282"/>
                </a:cubicBezTo>
                <a:cubicBezTo>
                  <a:pt x="906133" y="38476"/>
                  <a:pt x="698269" y="38824"/>
                  <a:pt x="490451" y="41595"/>
                </a:cubicBezTo>
                <a:cubicBezTo>
                  <a:pt x="332310" y="86780"/>
                  <a:pt x="569171" y="23303"/>
                  <a:pt x="324196" y="66533"/>
                </a:cubicBezTo>
                <a:cubicBezTo>
                  <a:pt x="311993" y="68687"/>
                  <a:pt x="302335" y="78277"/>
                  <a:pt x="290945" y="83159"/>
                </a:cubicBezTo>
                <a:cubicBezTo>
                  <a:pt x="282891" y="86611"/>
                  <a:pt x="274432" y="89065"/>
                  <a:pt x="266007" y="91472"/>
                </a:cubicBezTo>
                <a:cubicBezTo>
                  <a:pt x="255022" y="94611"/>
                  <a:pt x="243699" y="96501"/>
                  <a:pt x="232756" y="99784"/>
                </a:cubicBezTo>
                <a:cubicBezTo>
                  <a:pt x="215970" y="104820"/>
                  <a:pt x="199787" y="111799"/>
                  <a:pt x="182880" y="116410"/>
                </a:cubicBezTo>
                <a:cubicBezTo>
                  <a:pt x="169249" y="120128"/>
                  <a:pt x="155171" y="121951"/>
                  <a:pt x="141316" y="124722"/>
                </a:cubicBezTo>
                <a:lnTo>
                  <a:pt x="83127" y="182912"/>
                </a:lnTo>
                <a:lnTo>
                  <a:pt x="58189" y="207850"/>
                </a:lnTo>
                <a:cubicBezTo>
                  <a:pt x="38694" y="266334"/>
                  <a:pt x="64067" y="194135"/>
                  <a:pt x="33251" y="266039"/>
                </a:cubicBezTo>
                <a:cubicBezTo>
                  <a:pt x="20639" y="295468"/>
                  <a:pt x="26384" y="296757"/>
                  <a:pt x="16625" y="332541"/>
                </a:cubicBezTo>
                <a:cubicBezTo>
                  <a:pt x="12014" y="349448"/>
                  <a:pt x="0" y="382417"/>
                  <a:pt x="0" y="382417"/>
                </a:cubicBezTo>
                <a:cubicBezTo>
                  <a:pt x="2771" y="412897"/>
                  <a:pt x="3985" y="443559"/>
                  <a:pt x="8313" y="473857"/>
                </a:cubicBezTo>
                <a:cubicBezTo>
                  <a:pt x="9552" y="482531"/>
                  <a:pt x="11368" y="491785"/>
                  <a:pt x="16625" y="498795"/>
                </a:cubicBezTo>
                <a:cubicBezTo>
                  <a:pt x="55081" y="550071"/>
                  <a:pt x="47073" y="528141"/>
                  <a:pt x="83127" y="556984"/>
                </a:cubicBezTo>
                <a:cubicBezTo>
                  <a:pt x="108901" y="577603"/>
                  <a:pt x="90575" y="573177"/>
                  <a:pt x="124691" y="590235"/>
                </a:cubicBezTo>
                <a:cubicBezTo>
                  <a:pt x="132528" y="594154"/>
                  <a:pt x="141575" y="595096"/>
                  <a:pt x="149629" y="598548"/>
                </a:cubicBezTo>
                <a:cubicBezTo>
                  <a:pt x="161019" y="603429"/>
                  <a:pt x="171796" y="609631"/>
                  <a:pt x="182880" y="615173"/>
                </a:cubicBezTo>
                <a:cubicBezTo>
                  <a:pt x="191193" y="623486"/>
                  <a:pt x="197611" y="634279"/>
                  <a:pt x="207818" y="640112"/>
                </a:cubicBezTo>
                <a:cubicBezTo>
                  <a:pt x="217737" y="645780"/>
                  <a:pt x="230084" y="645285"/>
                  <a:pt x="241069" y="648424"/>
                </a:cubicBezTo>
                <a:cubicBezTo>
                  <a:pt x="249494" y="650831"/>
                  <a:pt x="258170" y="652818"/>
                  <a:pt x="266007" y="656737"/>
                </a:cubicBezTo>
                <a:cubicBezTo>
                  <a:pt x="274943" y="661205"/>
                  <a:pt x="281816" y="669304"/>
                  <a:pt x="290945" y="673362"/>
                </a:cubicBezTo>
                <a:cubicBezTo>
                  <a:pt x="325463" y="688703"/>
                  <a:pt x="346826" y="691189"/>
                  <a:pt x="382385" y="698301"/>
                </a:cubicBezTo>
                <a:lnTo>
                  <a:pt x="1280160" y="689988"/>
                </a:lnTo>
                <a:cubicBezTo>
                  <a:pt x="1294287" y="689738"/>
                  <a:pt x="1307810" y="684130"/>
                  <a:pt x="1321724" y="681675"/>
                </a:cubicBezTo>
                <a:cubicBezTo>
                  <a:pt x="1354920" y="675817"/>
                  <a:pt x="1387857" y="667510"/>
                  <a:pt x="1421476" y="665050"/>
                </a:cubicBezTo>
                <a:cubicBezTo>
                  <a:pt x="1501666" y="659182"/>
                  <a:pt x="1582189" y="659508"/>
                  <a:pt x="1662545" y="656737"/>
                </a:cubicBezTo>
                <a:cubicBezTo>
                  <a:pt x="1679171" y="651195"/>
                  <a:pt x="1697841" y="649833"/>
                  <a:pt x="1712422" y="640112"/>
                </a:cubicBezTo>
                <a:cubicBezTo>
                  <a:pt x="1744651" y="618625"/>
                  <a:pt x="1727882" y="626645"/>
                  <a:pt x="1762298" y="615173"/>
                </a:cubicBezTo>
                <a:cubicBezTo>
                  <a:pt x="1767840" y="609631"/>
                  <a:pt x="1772403" y="602895"/>
                  <a:pt x="1778924" y="598548"/>
                </a:cubicBezTo>
                <a:cubicBezTo>
                  <a:pt x="1793205" y="589027"/>
                  <a:pt x="1819374" y="578045"/>
                  <a:pt x="1837113" y="573610"/>
                </a:cubicBezTo>
                <a:cubicBezTo>
                  <a:pt x="1856086" y="568867"/>
                  <a:pt x="1884611" y="566485"/>
                  <a:pt x="1903614" y="556984"/>
                </a:cubicBezTo>
                <a:cubicBezTo>
                  <a:pt x="1912550" y="552516"/>
                  <a:pt x="1920967" y="546861"/>
                  <a:pt x="1928553" y="540359"/>
                </a:cubicBezTo>
                <a:cubicBezTo>
                  <a:pt x="1940454" y="530158"/>
                  <a:pt x="1961804" y="507108"/>
                  <a:pt x="1961804" y="507108"/>
                </a:cubicBezTo>
                <a:cubicBezTo>
                  <a:pt x="1987028" y="431428"/>
                  <a:pt x="1948330" y="550968"/>
                  <a:pt x="1978429" y="440606"/>
                </a:cubicBezTo>
                <a:cubicBezTo>
                  <a:pt x="1983040" y="423699"/>
                  <a:pt x="1992173" y="408016"/>
                  <a:pt x="1995054" y="390730"/>
                </a:cubicBezTo>
                <a:cubicBezTo>
                  <a:pt x="2007040" y="318817"/>
                  <a:pt x="2001276" y="357578"/>
                  <a:pt x="2011680" y="274352"/>
                </a:cubicBezTo>
                <a:cubicBezTo>
                  <a:pt x="2008909" y="210621"/>
                  <a:pt x="2007912" y="146788"/>
                  <a:pt x="2003367" y="83159"/>
                </a:cubicBezTo>
                <a:cubicBezTo>
                  <a:pt x="2002360" y="69066"/>
                  <a:pt x="2001373" y="54232"/>
                  <a:pt x="1995054" y="41595"/>
                </a:cubicBezTo>
                <a:cubicBezTo>
                  <a:pt x="1989797" y="31080"/>
                  <a:pt x="1980393" y="22366"/>
                  <a:pt x="1970116" y="16657"/>
                </a:cubicBezTo>
                <a:cubicBezTo>
                  <a:pt x="1903915" y="-20121"/>
                  <a:pt x="1864821" y="15272"/>
                  <a:pt x="1729047" y="16657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ED485C7-BC3E-4DB5-C275-505863464431}"/>
              </a:ext>
            </a:extLst>
          </p:cNvPr>
          <p:cNvSpPr txBox="1"/>
          <p:nvPr/>
        </p:nvSpPr>
        <p:spPr>
          <a:xfrm>
            <a:off x="1909571" y="85114"/>
            <a:ext cx="26564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Touch Probe after ends correction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27D8E54-C3BE-D5C8-D171-83D173E987A8}"/>
              </a:ext>
            </a:extLst>
          </p:cNvPr>
          <p:cNvSpPr txBox="1"/>
          <p:nvPr/>
        </p:nvSpPr>
        <p:spPr>
          <a:xfrm>
            <a:off x="8250052" y="96000"/>
            <a:ext cx="14466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Touch Probe final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A6CBC7F-F65B-4B8D-A067-5466CCC00296}"/>
              </a:ext>
            </a:extLst>
          </p:cNvPr>
          <p:cNvSpPr/>
          <p:nvPr/>
        </p:nvSpPr>
        <p:spPr>
          <a:xfrm>
            <a:off x="7983940" y="2251496"/>
            <a:ext cx="709684" cy="653124"/>
          </a:xfrm>
          <a:custGeom>
            <a:avLst/>
            <a:gdLst>
              <a:gd name="connsiteX0" fmla="*/ 668741 w 709684"/>
              <a:gd name="connsiteY0" fmla="*/ 41328 h 653124"/>
              <a:gd name="connsiteX1" fmla="*/ 423081 w 709684"/>
              <a:gd name="connsiteY1" fmla="*/ 27680 h 653124"/>
              <a:gd name="connsiteX2" fmla="*/ 232012 w 709684"/>
              <a:gd name="connsiteY2" fmla="*/ 14032 h 653124"/>
              <a:gd name="connsiteX3" fmla="*/ 191069 w 709684"/>
              <a:gd name="connsiteY3" fmla="*/ 68623 h 653124"/>
              <a:gd name="connsiteX4" fmla="*/ 81887 w 709684"/>
              <a:gd name="connsiteY4" fmla="*/ 177805 h 653124"/>
              <a:gd name="connsiteX5" fmla="*/ 27296 w 709684"/>
              <a:gd name="connsiteY5" fmla="*/ 259692 h 653124"/>
              <a:gd name="connsiteX6" fmla="*/ 0 w 709684"/>
              <a:gd name="connsiteY6" fmla="*/ 355226 h 653124"/>
              <a:gd name="connsiteX7" fmla="*/ 27296 w 709684"/>
              <a:gd name="connsiteY7" fmla="*/ 505352 h 653124"/>
              <a:gd name="connsiteX8" fmla="*/ 163773 w 709684"/>
              <a:gd name="connsiteY8" fmla="*/ 600886 h 653124"/>
              <a:gd name="connsiteX9" fmla="*/ 300251 w 709684"/>
              <a:gd name="connsiteY9" fmla="*/ 641829 h 653124"/>
              <a:gd name="connsiteX10" fmla="*/ 641445 w 709684"/>
              <a:gd name="connsiteY10" fmla="*/ 573591 h 653124"/>
              <a:gd name="connsiteX11" fmla="*/ 668741 w 709684"/>
              <a:gd name="connsiteY11" fmla="*/ 532647 h 653124"/>
              <a:gd name="connsiteX12" fmla="*/ 682388 w 709684"/>
              <a:gd name="connsiteY12" fmla="*/ 478056 h 653124"/>
              <a:gd name="connsiteX13" fmla="*/ 709684 w 709684"/>
              <a:gd name="connsiteY13" fmla="*/ 423465 h 653124"/>
              <a:gd name="connsiteX14" fmla="*/ 682388 w 709684"/>
              <a:gd name="connsiteY14" fmla="*/ 109567 h 653124"/>
              <a:gd name="connsiteX15" fmla="*/ 641445 w 709684"/>
              <a:gd name="connsiteY15" fmla="*/ 95919 h 653124"/>
              <a:gd name="connsiteX16" fmla="*/ 545911 w 709684"/>
              <a:gd name="connsiteY16" fmla="*/ 27680 h 6531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09684" h="653124">
                <a:moveTo>
                  <a:pt x="668741" y="41328"/>
                </a:moveTo>
                <a:cubicBezTo>
                  <a:pt x="586854" y="36779"/>
                  <a:pt x="504553" y="37081"/>
                  <a:pt x="423081" y="27680"/>
                </a:cubicBezTo>
                <a:cubicBezTo>
                  <a:pt x="222130" y="4494"/>
                  <a:pt x="398793" y="-13763"/>
                  <a:pt x="232012" y="14032"/>
                </a:cubicBezTo>
                <a:cubicBezTo>
                  <a:pt x="218364" y="32229"/>
                  <a:pt x="206439" y="51856"/>
                  <a:pt x="191069" y="68623"/>
                </a:cubicBezTo>
                <a:cubicBezTo>
                  <a:pt x="156290" y="106564"/>
                  <a:pt x="110437" y="134980"/>
                  <a:pt x="81887" y="177805"/>
                </a:cubicBezTo>
                <a:cubicBezTo>
                  <a:pt x="63690" y="205101"/>
                  <a:pt x="37670" y="228570"/>
                  <a:pt x="27296" y="259692"/>
                </a:cubicBezTo>
                <a:cubicBezTo>
                  <a:pt x="7716" y="318429"/>
                  <a:pt x="17137" y="286679"/>
                  <a:pt x="0" y="355226"/>
                </a:cubicBezTo>
                <a:cubicBezTo>
                  <a:pt x="9099" y="405268"/>
                  <a:pt x="9437" y="457728"/>
                  <a:pt x="27296" y="505352"/>
                </a:cubicBezTo>
                <a:cubicBezTo>
                  <a:pt x="56683" y="583718"/>
                  <a:pt x="96899" y="576568"/>
                  <a:pt x="163773" y="600886"/>
                </a:cubicBezTo>
                <a:cubicBezTo>
                  <a:pt x="273501" y="640787"/>
                  <a:pt x="189098" y="619600"/>
                  <a:pt x="300251" y="641829"/>
                </a:cubicBezTo>
                <a:cubicBezTo>
                  <a:pt x="601319" y="628145"/>
                  <a:pt x="545363" y="708106"/>
                  <a:pt x="641445" y="573591"/>
                </a:cubicBezTo>
                <a:cubicBezTo>
                  <a:pt x="650979" y="560243"/>
                  <a:pt x="659642" y="546295"/>
                  <a:pt x="668741" y="532647"/>
                </a:cubicBezTo>
                <a:cubicBezTo>
                  <a:pt x="673290" y="514450"/>
                  <a:pt x="675802" y="495619"/>
                  <a:pt x="682388" y="478056"/>
                </a:cubicBezTo>
                <a:cubicBezTo>
                  <a:pt x="689532" y="459006"/>
                  <a:pt x="709684" y="443810"/>
                  <a:pt x="709684" y="423465"/>
                </a:cubicBezTo>
                <a:cubicBezTo>
                  <a:pt x="709684" y="318437"/>
                  <a:pt x="703809" y="212387"/>
                  <a:pt x="682388" y="109567"/>
                </a:cubicBezTo>
                <a:cubicBezTo>
                  <a:pt x="679454" y="95483"/>
                  <a:pt x="654312" y="102353"/>
                  <a:pt x="641445" y="95919"/>
                </a:cubicBezTo>
                <a:cubicBezTo>
                  <a:pt x="578025" y="64209"/>
                  <a:pt x="584273" y="66044"/>
                  <a:pt x="545911" y="27680"/>
                </a:cubicBezTo>
              </a:path>
            </a:pathLst>
          </a:cu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CE0AA6E-AB52-979F-5B9A-63737A4A47D4}"/>
              </a:ext>
            </a:extLst>
          </p:cNvPr>
          <p:cNvCxnSpPr>
            <a:cxnSpLocks/>
            <a:stCxn id="13" idx="1"/>
          </p:cNvCxnSpPr>
          <p:nvPr/>
        </p:nvCxnSpPr>
        <p:spPr>
          <a:xfrm flipH="1" flipV="1">
            <a:off x="8693624" y="2770496"/>
            <a:ext cx="1698609" cy="99621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107C63FB-3DD8-3DA0-9558-BB33F296D1C9}"/>
              </a:ext>
            </a:extLst>
          </p:cNvPr>
          <p:cNvSpPr txBox="1"/>
          <p:nvPr/>
        </p:nvSpPr>
        <p:spPr>
          <a:xfrm>
            <a:off x="10392233" y="3505097"/>
            <a:ext cx="16464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No Access to screws to correct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B9E26CC-D5C5-987C-F5B6-704F8C1A0942}"/>
              </a:ext>
            </a:extLst>
          </p:cNvPr>
          <p:cNvCxnSpPr>
            <a:cxnSpLocks/>
            <a:stCxn id="17" idx="1"/>
          </p:cNvCxnSpPr>
          <p:nvPr/>
        </p:nvCxnSpPr>
        <p:spPr>
          <a:xfrm flipH="1" flipV="1">
            <a:off x="3537658" y="2995578"/>
            <a:ext cx="1065993" cy="94578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36F4A5A7-F023-9626-8B85-E56F33C16CE1}"/>
              </a:ext>
            </a:extLst>
          </p:cNvPr>
          <p:cNvSpPr txBox="1"/>
          <p:nvPr/>
        </p:nvSpPr>
        <p:spPr>
          <a:xfrm>
            <a:off x="4603651" y="3572028"/>
            <a:ext cx="164641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Corrected to remove gap waviness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C305C6C2-8819-9908-4644-1D6105702C14}"/>
              </a:ext>
            </a:extLst>
          </p:cNvPr>
          <p:cNvCxnSpPr>
            <a:cxnSpLocks/>
          </p:cNvCxnSpPr>
          <p:nvPr/>
        </p:nvCxnSpPr>
        <p:spPr>
          <a:xfrm flipH="1">
            <a:off x="2823116" y="3941360"/>
            <a:ext cx="1749958" cy="110831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9574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66873873"/>
              </p:ext>
            </p:extLst>
          </p:nvPr>
        </p:nvGraphicFramePr>
        <p:xfrm>
          <a:off x="327759" y="6858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6411204"/>
              </p:ext>
            </p:extLst>
          </p:nvPr>
        </p:nvGraphicFramePr>
        <p:xfrm>
          <a:off x="4899759" y="6858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19115749"/>
              </p:ext>
            </p:extLst>
          </p:nvPr>
        </p:nvGraphicFramePr>
        <p:xfrm>
          <a:off x="318234" y="3438525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00000000-0008-0000-00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2027781"/>
              </p:ext>
            </p:extLst>
          </p:nvPr>
        </p:nvGraphicFramePr>
        <p:xfrm>
          <a:off x="4899759" y="3438525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7318BE00-8B1E-1AD0-3A0A-E0F0892C5896}"/>
              </a:ext>
            </a:extLst>
          </p:cNvPr>
          <p:cNvSpPr txBox="1"/>
          <p:nvPr/>
        </p:nvSpPr>
        <p:spPr>
          <a:xfrm>
            <a:off x="9462234" y="2057400"/>
            <a:ext cx="272024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1. Gap center shift is</a:t>
            </a:r>
          </a:p>
          <a:p>
            <a:r>
              <a:rPr lang="en-US" dirty="0"/>
              <a:t> ~ 100µm as expected.</a:t>
            </a:r>
          </a:p>
          <a:p>
            <a:r>
              <a:rPr lang="en-US" dirty="0"/>
              <a:t>2. Pitch is small.</a:t>
            </a:r>
          </a:p>
          <a:p>
            <a:r>
              <a:rPr lang="en-US" dirty="0"/>
              <a:t>3. Change in average gap indicates the </a:t>
            </a:r>
            <a:r>
              <a:rPr lang="en-US" dirty="0" err="1"/>
              <a:t>strongbacks</a:t>
            </a:r>
            <a:r>
              <a:rPr lang="en-US" dirty="0"/>
              <a:t> bending.</a:t>
            </a:r>
          </a:p>
          <a:p>
            <a:r>
              <a:rPr lang="en-US" dirty="0"/>
              <a:t>4. Taper is at the measurement error level.</a:t>
            </a:r>
          </a:p>
        </p:txBody>
      </p:sp>
    </p:spTree>
    <p:extLst>
      <p:ext uri="{BB962C8B-B14F-4D97-AF65-F5344CB8AC3E}">
        <p14:creationId xmlns:p14="http://schemas.microsoft.com/office/powerpoint/2010/main" val="10982104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125</Words>
  <Application>Microsoft Office PowerPoint</Application>
  <PresentationFormat>Widescreen</PresentationFormat>
  <Paragraphs>28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>SLAC National Accelerator Laboratory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Levashov, Yurii I.</dc:creator>
  <cp:lastModifiedBy>Levashov, Yurii I.</cp:lastModifiedBy>
  <cp:revision>14</cp:revision>
  <dcterms:created xsi:type="dcterms:W3CDTF">2022-08-29T16:52:31Z</dcterms:created>
  <dcterms:modified xsi:type="dcterms:W3CDTF">2022-09-02T20:57:07Z</dcterms:modified>
</cp:coreProperties>
</file>