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16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 (no 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'Y Locations'!$G$9:$G$132</c:f>
              <c:numCache>
                <c:formatCode>General</c:formatCode>
                <c:ptCount val="124"/>
                <c:pt idx="0">
                  <c:v>111.67610000000001</c:v>
                </c:pt>
                <c:pt idx="1">
                  <c:v>136.34190000000001</c:v>
                </c:pt>
                <c:pt idx="2">
                  <c:v>161.0068</c:v>
                </c:pt>
                <c:pt idx="3">
                  <c:v>185.67169999999999</c:v>
                </c:pt>
                <c:pt idx="4">
                  <c:v>210.33750000000001</c:v>
                </c:pt>
                <c:pt idx="5">
                  <c:v>235.00239999999999</c:v>
                </c:pt>
                <c:pt idx="6">
                  <c:v>259.66699999999997</c:v>
                </c:pt>
                <c:pt idx="7">
                  <c:v>284.3331</c:v>
                </c:pt>
                <c:pt idx="8">
                  <c:v>308.99869999999999</c:v>
                </c:pt>
                <c:pt idx="9">
                  <c:v>333.6628</c:v>
                </c:pt>
                <c:pt idx="10">
                  <c:v>358.32889999999998</c:v>
                </c:pt>
                <c:pt idx="11">
                  <c:v>382.9941</c:v>
                </c:pt>
                <c:pt idx="12">
                  <c:v>407.65940000000001</c:v>
                </c:pt>
                <c:pt idx="13">
                  <c:v>432.3236</c:v>
                </c:pt>
                <c:pt idx="14">
                  <c:v>456.98939999999999</c:v>
                </c:pt>
                <c:pt idx="15">
                  <c:v>481.65460000000002</c:v>
                </c:pt>
                <c:pt idx="16">
                  <c:v>506.32029999999997</c:v>
                </c:pt>
                <c:pt idx="17">
                  <c:v>530.98500000000001</c:v>
                </c:pt>
                <c:pt idx="18">
                  <c:v>555.65060000000005</c:v>
                </c:pt>
                <c:pt idx="19">
                  <c:v>580.31550000000004</c:v>
                </c:pt>
                <c:pt idx="20">
                  <c:v>604.97950000000003</c:v>
                </c:pt>
                <c:pt idx="21">
                  <c:v>629.64620000000002</c:v>
                </c:pt>
                <c:pt idx="22">
                  <c:v>654.31100000000004</c:v>
                </c:pt>
                <c:pt idx="23">
                  <c:v>678.97590000000002</c:v>
                </c:pt>
                <c:pt idx="24">
                  <c:v>703.64110000000005</c:v>
                </c:pt>
                <c:pt idx="25">
                  <c:v>728.3075</c:v>
                </c:pt>
                <c:pt idx="26">
                  <c:v>752.97230000000002</c:v>
                </c:pt>
                <c:pt idx="27">
                  <c:v>777.63810000000001</c:v>
                </c:pt>
                <c:pt idx="28">
                  <c:v>802.30240000000003</c:v>
                </c:pt>
                <c:pt idx="29">
                  <c:v>826.96849999999995</c:v>
                </c:pt>
                <c:pt idx="30">
                  <c:v>851.63319999999999</c:v>
                </c:pt>
                <c:pt idx="31">
                  <c:v>876.2989</c:v>
                </c:pt>
                <c:pt idx="32">
                  <c:v>900.96469999999999</c:v>
                </c:pt>
                <c:pt idx="33">
                  <c:v>925.62900000000002</c:v>
                </c:pt>
                <c:pt idx="34">
                  <c:v>950.29420000000005</c:v>
                </c:pt>
                <c:pt idx="35">
                  <c:v>974.95910000000003</c:v>
                </c:pt>
                <c:pt idx="36">
                  <c:v>999.62450000000001</c:v>
                </c:pt>
                <c:pt idx="37">
                  <c:v>1024.2904000000001</c:v>
                </c:pt>
                <c:pt idx="38">
                  <c:v>1048.9556</c:v>
                </c:pt>
                <c:pt idx="39">
                  <c:v>1073.6210000000001</c:v>
                </c:pt>
                <c:pt idx="40">
                  <c:v>1098.2860000000001</c:v>
                </c:pt>
                <c:pt idx="41">
                  <c:v>1122.9508000000001</c:v>
                </c:pt>
                <c:pt idx="42">
                  <c:v>1147.6158</c:v>
                </c:pt>
                <c:pt idx="43">
                  <c:v>1172.2816</c:v>
                </c:pt>
                <c:pt idx="44">
                  <c:v>1196.9465</c:v>
                </c:pt>
                <c:pt idx="45">
                  <c:v>1221.6116999999999</c:v>
                </c:pt>
                <c:pt idx="46">
                  <c:v>1246.277</c:v>
                </c:pt>
                <c:pt idx="47">
                  <c:v>1270.9416000000001</c:v>
                </c:pt>
                <c:pt idx="48">
                  <c:v>1295.6075000000001</c:v>
                </c:pt>
                <c:pt idx="49">
                  <c:v>1320.2731000000001</c:v>
                </c:pt>
                <c:pt idx="50">
                  <c:v>1344.9381000000001</c:v>
                </c:pt>
                <c:pt idx="51">
                  <c:v>1369.6027999999999</c:v>
                </c:pt>
                <c:pt idx="52">
                  <c:v>1394.2681</c:v>
                </c:pt>
                <c:pt idx="53">
                  <c:v>1418.9336000000001</c:v>
                </c:pt>
                <c:pt idx="54">
                  <c:v>1443.5980999999999</c:v>
                </c:pt>
                <c:pt idx="55">
                  <c:v>1468.2629999999999</c:v>
                </c:pt>
                <c:pt idx="56">
                  <c:v>1492.9284</c:v>
                </c:pt>
                <c:pt idx="57">
                  <c:v>1517.5941</c:v>
                </c:pt>
                <c:pt idx="58">
                  <c:v>1542.2589</c:v>
                </c:pt>
                <c:pt idx="59">
                  <c:v>1566.9246000000001</c:v>
                </c:pt>
                <c:pt idx="60">
                  <c:v>1591.5893000000001</c:v>
                </c:pt>
                <c:pt idx="61">
                  <c:v>1616.2551000000001</c:v>
                </c:pt>
                <c:pt idx="62">
                  <c:v>1640.9197999999999</c:v>
                </c:pt>
                <c:pt idx="63">
                  <c:v>1665.5853999999999</c:v>
                </c:pt>
                <c:pt idx="64">
                  <c:v>1690.2508</c:v>
                </c:pt>
                <c:pt idx="65">
                  <c:v>1714.9150999999999</c:v>
                </c:pt>
                <c:pt idx="66">
                  <c:v>1739.5813000000001</c:v>
                </c:pt>
                <c:pt idx="67">
                  <c:v>1764.2462</c:v>
                </c:pt>
                <c:pt idx="68">
                  <c:v>1788.9123999999999</c:v>
                </c:pt>
                <c:pt idx="69">
                  <c:v>1813.5771</c:v>
                </c:pt>
                <c:pt idx="70">
                  <c:v>1838.2420999999999</c:v>
                </c:pt>
                <c:pt idx="71">
                  <c:v>1862.9074000000001</c:v>
                </c:pt>
                <c:pt idx="72">
                  <c:v>1887.5722000000001</c:v>
                </c:pt>
                <c:pt idx="73">
                  <c:v>1912.2379000000001</c:v>
                </c:pt>
                <c:pt idx="74">
                  <c:v>1936.903</c:v>
                </c:pt>
                <c:pt idx="75">
                  <c:v>1961.5681</c:v>
                </c:pt>
                <c:pt idx="76">
                  <c:v>1986.2336</c:v>
                </c:pt>
                <c:pt idx="77">
                  <c:v>2010.8991000000001</c:v>
                </c:pt>
                <c:pt idx="78">
                  <c:v>2035.5654</c:v>
                </c:pt>
                <c:pt idx="79">
                  <c:v>2060.2293</c:v>
                </c:pt>
                <c:pt idx="80">
                  <c:v>2084.8942999999999</c:v>
                </c:pt>
                <c:pt idx="81">
                  <c:v>2109.5596999999998</c:v>
                </c:pt>
                <c:pt idx="82">
                  <c:v>2134.2249999999999</c:v>
                </c:pt>
                <c:pt idx="83">
                  <c:v>2158.89</c:v>
                </c:pt>
                <c:pt idx="84">
                  <c:v>2183.5554999999999</c:v>
                </c:pt>
                <c:pt idx="85">
                  <c:v>2208.2215000000001</c:v>
                </c:pt>
                <c:pt idx="86">
                  <c:v>2232.8881999999999</c:v>
                </c:pt>
                <c:pt idx="87">
                  <c:v>2257.5504999999998</c:v>
                </c:pt>
                <c:pt idx="88">
                  <c:v>2282.2166000000002</c:v>
                </c:pt>
                <c:pt idx="89">
                  <c:v>2306.8814000000002</c:v>
                </c:pt>
                <c:pt idx="90">
                  <c:v>2331.5472</c:v>
                </c:pt>
                <c:pt idx="91">
                  <c:v>2356.2125000000001</c:v>
                </c:pt>
                <c:pt idx="92">
                  <c:v>2380.8780000000002</c:v>
                </c:pt>
                <c:pt idx="93">
                  <c:v>2405.5427</c:v>
                </c:pt>
                <c:pt idx="94">
                  <c:v>2430.2089999999998</c:v>
                </c:pt>
                <c:pt idx="95">
                  <c:v>2454.8724999999999</c:v>
                </c:pt>
                <c:pt idx="96">
                  <c:v>2479.5383999999999</c:v>
                </c:pt>
                <c:pt idx="97">
                  <c:v>2504.2031000000002</c:v>
                </c:pt>
                <c:pt idx="98">
                  <c:v>2528.8679999999999</c:v>
                </c:pt>
                <c:pt idx="99">
                  <c:v>2553.5338000000002</c:v>
                </c:pt>
                <c:pt idx="100">
                  <c:v>2578.1984000000002</c:v>
                </c:pt>
                <c:pt idx="101">
                  <c:v>2602.8636000000001</c:v>
                </c:pt>
                <c:pt idx="102">
                  <c:v>2627.5295999999998</c:v>
                </c:pt>
                <c:pt idx="103">
                  <c:v>2652.1950999999999</c:v>
                </c:pt>
                <c:pt idx="104">
                  <c:v>2676.8595999999998</c:v>
                </c:pt>
                <c:pt idx="105">
                  <c:v>2701.5254</c:v>
                </c:pt>
                <c:pt idx="106">
                  <c:v>2726.1902</c:v>
                </c:pt>
                <c:pt idx="107">
                  <c:v>2750.8553999999999</c:v>
                </c:pt>
                <c:pt idx="108">
                  <c:v>2775.5201999999999</c:v>
                </c:pt>
                <c:pt idx="109">
                  <c:v>2800.1860999999999</c:v>
                </c:pt>
                <c:pt idx="110">
                  <c:v>2824.8508000000002</c:v>
                </c:pt>
                <c:pt idx="111">
                  <c:v>2849.5162</c:v>
                </c:pt>
                <c:pt idx="112">
                  <c:v>2874.1821</c:v>
                </c:pt>
                <c:pt idx="113">
                  <c:v>2898.8474999999999</c:v>
                </c:pt>
                <c:pt idx="114">
                  <c:v>2923.5122000000001</c:v>
                </c:pt>
                <c:pt idx="115">
                  <c:v>2948.1772000000001</c:v>
                </c:pt>
                <c:pt idx="116">
                  <c:v>2972.8422</c:v>
                </c:pt>
                <c:pt idx="117">
                  <c:v>2997.5102000000002</c:v>
                </c:pt>
                <c:pt idx="118">
                  <c:v>3022.1736999999998</c:v>
                </c:pt>
                <c:pt idx="119">
                  <c:v>3046.8389000000002</c:v>
                </c:pt>
                <c:pt idx="120">
                  <c:v>3071.5028000000002</c:v>
                </c:pt>
                <c:pt idx="121">
                  <c:v>3096.1689000000001</c:v>
                </c:pt>
                <c:pt idx="122">
                  <c:v>3120.8337999999999</c:v>
                </c:pt>
                <c:pt idx="123">
                  <c:v>3145.4998999999998</c:v>
                </c:pt>
              </c:numCache>
            </c:numRef>
          </c:xVal>
          <c:yVal>
            <c:numRef>
              <c:f>'Y Locations'!$K$9:$K$132</c:f>
              <c:numCache>
                <c:formatCode>General</c:formatCode>
                <c:ptCount val="124"/>
                <c:pt idx="0">
                  <c:v>-5.9959819909100043E-2</c:v>
                </c:pt>
                <c:pt idx="1">
                  <c:v>-5.9536360909109382E-2</c:v>
                </c:pt>
                <c:pt idx="2">
                  <c:v>-5.1712771409100411E-2</c:v>
                </c:pt>
                <c:pt idx="3">
                  <c:v>-2.7789181909097016E-2</c:v>
                </c:pt>
                <c:pt idx="4">
                  <c:v>-4.3665722909107418E-2</c:v>
                </c:pt>
                <c:pt idx="5">
                  <c:v>-3.9342133409100977E-2</c:v>
                </c:pt>
                <c:pt idx="6">
                  <c:v>-4.0918500409091396E-2</c:v>
                </c:pt>
                <c:pt idx="7">
                  <c:v>-2.5795084909095933E-2</c:v>
                </c:pt>
                <c:pt idx="8">
                  <c:v>-3.2871596909098411E-2</c:v>
                </c:pt>
                <c:pt idx="9">
                  <c:v>-3.6347891409095112E-2</c:v>
                </c:pt>
                <c:pt idx="10">
                  <c:v>-3.3524475909110008E-2</c:v>
                </c:pt>
                <c:pt idx="11">
                  <c:v>-2.100092990908714E-2</c:v>
                </c:pt>
                <c:pt idx="12">
                  <c:v>-1.8277398409105361E-2</c:v>
                </c:pt>
                <c:pt idx="13">
                  <c:v>-5.88537074091115E-2</c:v>
                </c:pt>
                <c:pt idx="14">
                  <c:v>-6.9302484090880967E-3</c:v>
                </c:pt>
                <c:pt idx="15">
                  <c:v>-1.6006702409100154E-2</c:v>
                </c:pt>
                <c:pt idx="16">
                  <c:v>-3.3283228909100182E-2</c:v>
                </c:pt>
                <c:pt idx="17">
                  <c:v>-1.2859610409099276E-2</c:v>
                </c:pt>
                <c:pt idx="18">
                  <c:v>-3.7336122409110994E-2</c:v>
                </c:pt>
                <c:pt idx="19">
                  <c:v>-1.2125329091004777E-3</c:v>
                </c:pt>
                <c:pt idx="20">
                  <c:v>-7.0888812909106286E-2</c:v>
                </c:pt>
                <c:pt idx="21">
                  <c:v>3.7334515590910278E-2</c:v>
                </c:pt>
                <c:pt idx="22">
                  <c:v>-4.2941880409106375E-2</c:v>
                </c:pt>
                <c:pt idx="23">
                  <c:v>2.828170909090405E-2</c:v>
                </c:pt>
                <c:pt idx="24">
                  <c:v>-5.3594744909108871E-2</c:v>
                </c:pt>
                <c:pt idx="25">
                  <c:v>2.6628627090887647E-2</c:v>
                </c:pt>
                <c:pt idx="26">
                  <c:v>3.352231090887392E-3</c:v>
                </c:pt>
                <c:pt idx="27">
                  <c:v>1.4575690090895543E-2</c:v>
                </c:pt>
                <c:pt idx="28">
                  <c:v>-1.5600633409106432E-2</c:v>
                </c:pt>
                <c:pt idx="29">
                  <c:v>4.5722782090887995E-2</c:v>
                </c:pt>
                <c:pt idx="30">
                  <c:v>4.7546400590896723E-2</c:v>
                </c:pt>
                <c:pt idx="31">
                  <c:v>7.2269874090898273E-2</c:v>
                </c:pt>
                <c:pt idx="32">
                  <c:v>7.4993333090908443E-2</c:v>
                </c:pt>
                <c:pt idx="33">
                  <c:v>5.1417009590898205E-2</c:v>
                </c:pt>
                <c:pt idx="34">
                  <c:v>0.10074055559089215</c:v>
                </c:pt>
                <c:pt idx="35">
                  <c:v>6.636414509089289E-2</c:v>
                </c:pt>
                <c:pt idx="36">
                  <c:v>9.0787662090912907E-2</c:v>
                </c:pt>
                <c:pt idx="37">
                  <c:v>7.1611106590906609E-2</c:v>
                </c:pt>
                <c:pt idx="38">
                  <c:v>6.6934652590898563E-2</c:v>
                </c:pt>
                <c:pt idx="39">
                  <c:v>6.9358169590898772E-2</c:v>
                </c:pt>
                <c:pt idx="40">
                  <c:v>6.6781744590903552E-2</c:v>
                </c:pt>
                <c:pt idx="41">
                  <c:v>5.0105348590894994E-2</c:v>
                </c:pt>
                <c:pt idx="42">
                  <c:v>1.4289235909041853E-3</c:v>
                </c:pt>
                <c:pt idx="43">
                  <c:v>-2.7247617409104807E-2</c:v>
                </c:pt>
                <c:pt idx="44">
                  <c:v>7.5759720908909478E-3</c:v>
                </c:pt>
                <c:pt idx="45">
                  <c:v>-3.3004819090955706E-3</c:v>
                </c:pt>
                <c:pt idx="46">
                  <c:v>2.2823049590895594E-2</c:v>
                </c:pt>
                <c:pt idx="47">
                  <c:v>-8.0533174091012016E-3</c:v>
                </c:pt>
                <c:pt idx="48">
                  <c:v>5.7012709090589753E-4</c:v>
                </c:pt>
                <c:pt idx="49">
                  <c:v>-2.1506384909111387E-2</c:v>
                </c:pt>
                <c:pt idx="50">
                  <c:v>-7.6828099091021951E-3</c:v>
                </c:pt>
                <c:pt idx="51">
                  <c:v>2.2340808590904787E-2</c:v>
                </c:pt>
                <c:pt idx="52">
                  <c:v>-1.8035659909094726E-2</c:v>
                </c:pt>
                <c:pt idx="53">
                  <c:v>1.3787842590886723E-2</c:v>
                </c:pt>
                <c:pt idx="54">
                  <c:v>-3.2788509909091212E-2</c:v>
                </c:pt>
                <c:pt idx="55">
                  <c:v>-1.6064920409099431E-2</c:v>
                </c:pt>
                <c:pt idx="56">
                  <c:v>4.358596590901459E-3</c:v>
                </c:pt>
                <c:pt idx="57">
                  <c:v>-3.5717929909088092E-2</c:v>
                </c:pt>
                <c:pt idx="58">
                  <c:v>-1.6494325909098578E-2</c:v>
                </c:pt>
                <c:pt idx="59">
                  <c:v>-2.7070852409103591E-2</c:v>
                </c:pt>
                <c:pt idx="60">
                  <c:v>-3.4147233909106095E-2</c:v>
                </c:pt>
                <c:pt idx="61">
                  <c:v>-1.582377490908965E-2</c:v>
                </c:pt>
                <c:pt idx="62">
                  <c:v>-2.0200156409087761E-2</c:v>
                </c:pt>
                <c:pt idx="63">
                  <c:v>-1.5766684090897654E-3</c:v>
                </c:pt>
                <c:pt idx="64">
                  <c:v>5.9468485909092428E-3</c:v>
                </c:pt>
                <c:pt idx="65">
                  <c:v>-5.2947490910176809E-4</c:v>
                </c:pt>
                <c:pt idx="66">
                  <c:v>4.3593926090890078E-2</c:v>
                </c:pt>
                <c:pt idx="67">
                  <c:v>3.7817515590902295E-2</c:v>
                </c:pt>
                <c:pt idx="68">
                  <c:v>6.304091659089206E-2</c:v>
                </c:pt>
                <c:pt idx="69">
                  <c:v>1.6453509091302054E-4</c:v>
                </c:pt>
                <c:pt idx="70">
                  <c:v>1.9588110090909161E-2</c:v>
                </c:pt>
                <c:pt idx="71">
                  <c:v>1.221164159089666E-2</c:v>
                </c:pt>
                <c:pt idx="72">
                  <c:v>5.6935245590908456E-2</c:v>
                </c:pt>
                <c:pt idx="73">
                  <c:v>4.6158719090896805E-2</c:v>
                </c:pt>
                <c:pt idx="74">
                  <c:v>5.418227959091243E-2</c:v>
                </c:pt>
                <c:pt idx="75">
                  <c:v>6.6058400909012605E-3</c:v>
                </c:pt>
                <c:pt idx="76">
                  <c:v>4.7229342590890622E-2</c:v>
                </c:pt>
                <c:pt idx="77">
                  <c:v>4.6852845090911588E-2</c:v>
                </c:pt>
                <c:pt idx="78">
                  <c:v>4.1676231590886903E-2</c:v>
                </c:pt>
                <c:pt idx="79">
                  <c:v>6.9699966090912724E-2</c:v>
                </c:pt>
                <c:pt idx="80">
                  <c:v>4.6823541090897314E-2</c:v>
                </c:pt>
                <c:pt idx="81">
                  <c:v>6.1347058090901296E-2</c:v>
                </c:pt>
                <c:pt idx="82">
                  <c:v>7.9870589590895991E-2</c:v>
                </c:pt>
                <c:pt idx="83">
                  <c:v>5.0694164590898816E-2</c:v>
                </c:pt>
                <c:pt idx="84">
                  <c:v>6.8617667090902001E-2</c:v>
                </c:pt>
                <c:pt idx="85">
                  <c:v>0.1138410970909019</c:v>
                </c:pt>
                <c:pt idx="86">
                  <c:v>7.7064425590908259E-2</c:v>
                </c:pt>
                <c:pt idx="87">
                  <c:v>5.4188392090892878E-2</c:v>
                </c:pt>
                <c:pt idx="88">
                  <c:v>9.431180759089397E-2</c:v>
                </c:pt>
                <c:pt idx="89">
                  <c:v>5.4935411590899264E-2</c:v>
                </c:pt>
                <c:pt idx="90">
                  <c:v>0.1098588705909086</c:v>
                </c:pt>
                <c:pt idx="91">
                  <c:v>0.11288240209090034</c:v>
                </c:pt>
                <c:pt idx="92">
                  <c:v>8.140590459091207E-2</c:v>
                </c:pt>
                <c:pt idx="93">
                  <c:v>5.6129523090902245E-2</c:v>
                </c:pt>
                <c:pt idx="94">
                  <c:v>7.8452909590909392E-2</c:v>
                </c:pt>
                <c:pt idx="95">
                  <c:v>-0.10242329790909305</c:v>
                </c:pt>
                <c:pt idx="96">
                  <c:v>-7.5999853409091933E-2</c:v>
                </c:pt>
                <c:pt idx="97">
                  <c:v>-0.10647623490910385</c:v>
                </c:pt>
                <c:pt idx="98">
                  <c:v>-7.3852645409095863E-2</c:v>
                </c:pt>
                <c:pt idx="99">
                  <c:v>-8.4529186409104173E-2</c:v>
                </c:pt>
                <c:pt idx="100">
                  <c:v>-9.1105553409090101E-2</c:v>
                </c:pt>
                <c:pt idx="101">
                  <c:v>-0.10308200740911316</c:v>
                </c:pt>
                <c:pt idx="102">
                  <c:v>-7.1758577409091417E-2</c:v>
                </c:pt>
                <c:pt idx="103">
                  <c:v>-0.10573507490910583</c:v>
                </c:pt>
                <c:pt idx="104">
                  <c:v>-6.3711427409098409E-2</c:v>
                </c:pt>
                <c:pt idx="105">
                  <c:v>-5.6387968409106093E-2</c:v>
                </c:pt>
                <c:pt idx="106">
                  <c:v>-7.5364364409105711E-2</c:v>
                </c:pt>
                <c:pt idx="107">
                  <c:v>-5.3540818409086754E-2</c:v>
                </c:pt>
                <c:pt idx="108">
                  <c:v>-5.4917214409098969E-2</c:v>
                </c:pt>
                <c:pt idx="109">
                  <c:v>-4.6993769909086713E-2</c:v>
                </c:pt>
                <c:pt idx="110">
                  <c:v>-6.7670151409085944E-2</c:v>
                </c:pt>
                <c:pt idx="111">
                  <c:v>-3.6746634409105972E-2</c:v>
                </c:pt>
                <c:pt idx="112">
                  <c:v>-5.9231899091008455E-3</c:v>
                </c:pt>
                <c:pt idx="113">
                  <c:v>-1.9499672909091714E-2</c:v>
                </c:pt>
                <c:pt idx="114">
                  <c:v>-1.3176054409104188E-2</c:v>
                </c:pt>
                <c:pt idx="115">
                  <c:v>-7.3852479409095451E-2</c:v>
                </c:pt>
                <c:pt idx="116">
                  <c:v>-2.9228904409086987E-2</c:v>
                </c:pt>
                <c:pt idx="117">
                  <c:v>-3.2057644090991433E-3</c:v>
                </c:pt>
                <c:pt idx="118">
                  <c:v>-3.1781971909104756E-2</c:v>
                </c:pt>
                <c:pt idx="119">
                  <c:v>-2.5058425909103954E-2</c:v>
                </c:pt>
                <c:pt idx="120">
                  <c:v>-5.7346914091111478E-3</c:v>
                </c:pt>
                <c:pt idx="121">
                  <c:v>-1.5511275909089572E-2</c:v>
                </c:pt>
                <c:pt idx="122">
                  <c:v>3.4123135908900037E-3</c:v>
                </c:pt>
                <c:pt idx="123">
                  <c:v>-3.2964270909090432E-2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78-4E4F-8835-6D27AB0E7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5257552"/>
        <c:axId val="1785258032"/>
      </c:scatterChart>
      <c:valAx>
        <c:axId val="178525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layout>
            <c:manualLayout>
              <c:xMode val="edge"/>
              <c:yMode val="edge"/>
              <c:x val="0.4997260498687664"/>
              <c:y val="0.88783291619453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8032"/>
        <c:crossesAt val="-0.15000000000000002"/>
        <c:crossBetween val="midCat"/>
      </c:valAx>
      <c:valAx>
        <c:axId val="17852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7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Tuning fixture 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45634981901774E-2"/>
          <c:y val="0.22316301703163016"/>
          <c:w val="0.8629665654538281"/>
          <c:h val="0.593401919650554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DY_W [um]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Sheet1!$D$4:$D$12</c:f>
              <c:numCache>
                <c:formatCode>General</c:formatCode>
                <c:ptCount val="9"/>
                <c:pt idx="0">
                  <c:v>29.983499999999999</c:v>
                </c:pt>
                <c:pt idx="1">
                  <c:v>542.47310000000004</c:v>
                </c:pt>
                <c:pt idx="2">
                  <c:v>1054.9622999999999</c:v>
                </c:pt>
                <c:pt idx="3">
                  <c:v>1114.9617000000001</c:v>
                </c:pt>
                <c:pt idx="4">
                  <c:v>1627.4507000000001</c:v>
                </c:pt>
                <c:pt idx="5">
                  <c:v>2139.9416000000001</c:v>
                </c:pt>
                <c:pt idx="6">
                  <c:v>2199.9394000000002</c:v>
                </c:pt>
                <c:pt idx="7">
                  <c:v>2712.4295000000002</c:v>
                </c:pt>
                <c:pt idx="8">
                  <c:v>3224.9196999999999</c:v>
                </c:pt>
              </c:numCache>
            </c:numRef>
          </c:xVal>
          <c:yVal>
            <c:numRef>
              <c:f>Sheet1!$O$4:$O$12</c:f>
              <c:numCache>
                <c:formatCode>General</c:formatCode>
                <c:ptCount val="9"/>
                <c:pt idx="0">
                  <c:v>-3.4203547499994329</c:v>
                </c:pt>
                <c:pt idx="1">
                  <c:v>-3.5018283499984317</c:v>
                </c:pt>
                <c:pt idx="2">
                  <c:v>2.6166894499952207</c:v>
                </c:pt>
                <c:pt idx="3">
                  <c:v>2.3066765499989508</c:v>
                </c:pt>
                <c:pt idx="4">
                  <c:v>1.5251900500051399</c:v>
                </c:pt>
                <c:pt idx="5">
                  <c:v>13.143744399996631</c:v>
                </c:pt>
                <c:pt idx="6">
                  <c:v>18.733697099997269</c:v>
                </c:pt>
                <c:pt idx="7">
                  <c:v>-1.3477657499977518</c:v>
                </c:pt>
                <c:pt idx="8">
                  <c:v>-8.0292264500026853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0A-4F16-A801-E5FB65B8F5CD}"/>
            </c:ext>
          </c:extLst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DY_E [um]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Sheet1!$D$4:$D$12</c:f>
              <c:numCache>
                <c:formatCode>General</c:formatCode>
                <c:ptCount val="9"/>
                <c:pt idx="0">
                  <c:v>29.983499999999999</c:v>
                </c:pt>
                <c:pt idx="1">
                  <c:v>542.47310000000004</c:v>
                </c:pt>
                <c:pt idx="2">
                  <c:v>1054.9622999999999</c:v>
                </c:pt>
                <c:pt idx="3">
                  <c:v>1114.9617000000001</c:v>
                </c:pt>
                <c:pt idx="4">
                  <c:v>1627.4507000000001</c:v>
                </c:pt>
                <c:pt idx="5">
                  <c:v>2139.9416000000001</c:v>
                </c:pt>
                <c:pt idx="6">
                  <c:v>2199.9394000000002</c:v>
                </c:pt>
                <c:pt idx="7">
                  <c:v>2712.4295000000002</c:v>
                </c:pt>
                <c:pt idx="8">
                  <c:v>3224.9196999999999</c:v>
                </c:pt>
              </c:numCache>
            </c:numRef>
          </c:xVal>
          <c:yVal>
            <c:numRef>
              <c:f>Sheet1!$P$4:$P$12</c:f>
              <c:numCache>
                <c:formatCode>General</c:formatCode>
                <c:ptCount val="9"/>
                <c:pt idx="0">
                  <c:v>1.5796452499960196</c:v>
                </c:pt>
                <c:pt idx="1">
                  <c:v>-3.101828349999364</c:v>
                </c:pt>
                <c:pt idx="2">
                  <c:v>1.3166894499946977</c:v>
                </c:pt>
                <c:pt idx="3">
                  <c:v>-8.7933234500000488</c:v>
                </c:pt>
                <c:pt idx="4">
                  <c:v>-11.974809950002477</c:v>
                </c:pt>
                <c:pt idx="5">
                  <c:v>-3.2562556000077798</c:v>
                </c:pt>
                <c:pt idx="6">
                  <c:v>17.733697099992494</c:v>
                </c:pt>
                <c:pt idx="7">
                  <c:v>-4.3477657499978655</c:v>
                </c:pt>
                <c:pt idx="8">
                  <c:v>-11.429226450001867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0A-4F16-A801-E5FB65B8F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5524095"/>
        <c:axId val="1055526015"/>
      </c:scatterChart>
      <c:valAx>
        <c:axId val="1055524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526015"/>
        <c:crossesAt val="-20"/>
        <c:crossBetween val="midCat"/>
      </c:valAx>
      <c:valAx>
        <c:axId val="105552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(µm)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5240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'Y Locations'!$G$5:$G$136</c:f>
              <c:numCache>
                <c:formatCode>General</c:formatCode>
                <c:ptCount val="132"/>
                <c:pt idx="0">
                  <c:v>13.021699999999999</c:v>
                </c:pt>
                <c:pt idx="1">
                  <c:v>37.686599999999999</c:v>
                </c:pt>
                <c:pt idx="2">
                  <c:v>62.351399999999998</c:v>
                </c:pt>
                <c:pt idx="3">
                  <c:v>87.016599999999997</c:v>
                </c:pt>
                <c:pt idx="4">
                  <c:v>111.6828</c:v>
                </c:pt>
                <c:pt idx="5">
                  <c:v>136.3486</c:v>
                </c:pt>
                <c:pt idx="6">
                  <c:v>161.01310000000001</c:v>
                </c:pt>
                <c:pt idx="7">
                  <c:v>185.67910000000001</c:v>
                </c:pt>
                <c:pt idx="8">
                  <c:v>210.34460000000001</c:v>
                </c:pt>
                <c:pt idx="9">
                  <c:v>235.00960000000001</c:v>
                </c:pt>
                <c:pt idx="10">
                  <c:v>259.67430000000002</c:v>
                </c:pt>
                <c:pt idx="11">
                  <c:v>284.33960000000002</c:v>
                </c:pt>
                <c:pt idx="12">
                  <c:v>309.005</c:v>
                </c:pt>
                <c:pt idx="13">
                  <c:v>333.67039999999997</c:v>
                </c:pt>
                <c:pt idx="14">
                  <c:v>358.33569999999997</c:v>
                </c:pt>
                <c:pt idx="15">
                  <c:v>383.00099999999998</c:v>
                </c:pt>
                <c:pt idx="16">
                  <c:v>407.6662</c:v>
                </c:pt>
                <c:pt idx="17">
                  <c:v>432.33139999999997</c:v>
                </c:pt>
                <c:pt idx="18">
                  <c:v>456.99680000000001</c:v>
                </c:pt>
                <c:pt idx="19">
                  <c:v>481.6617</c:v>
                </c:pt>
                <c:pt idx="20">
                  <c:v>506.32769999999999</c:v>
                </c:pt>
                <c:pt idx="21">
                  <c:v>530.99339999999995</c:v>
                </c:pt>
                <c:pt idx="22">
                  <c:v>555.65830000000005</c:v>
                </c:pt>
                <c:pt idx="23">
                  <c:v>580.32259999999997</c:v>
                </c:pt>
                <c:pt idx="24">
                  <c:v>604.98800000000006</c:v>
                </c:pt>
                <c:pt idx="25">
                  <c:v>629.65449999999998</c:v>
                </c:pt>
                <c:pt idx="26">
                  <c:v>654.31880000000001</c:v>
                </c:pt>
                <c:pt idx="27">
                  <c:v>678.98469999999998</c:v>
                </c:pt>
                <c:pt idx="28">
                  <c:v>703.64980000000003</c:v>
                </c:pt>
                <c:pt idx="29">
                  <c:v>728.3152</c:v>
                </c:pt>
                <c:pt idx="30">
                  <c:v>752.98059999999998</c:v>
                </c:pt>
                <c:pt idx="31">
                  <c:v>777.64610000000005</c:v>
                </c:pt>
                <c:pt idx="32">
                  <c:v>802.31179999999995</c:v>
                </c:pt>
                <c:pt idx="33">
                  <c:v>826.9769</c:v>
                </c:pt>
                <c:pt idx="34">
                  <c:v>851.64239999999995</c:v>
                </c:pt>
                <c:pt idx="35">
                  <c:v>876.30709999999999</c:v>
                </c:pt>
                <c:pt idx="36">
                  <c:v>900.97329999999999</c:v>
                </c:pt>
                <c:pt idx="37">
                  <c:v>925.6377</c:v>
                </c:pt>
                <c:pt idx="38">
                  <c:v>950.30340000000001</c:v>
                </c:pt>
                <c:pt idx="39">
                  <c:v>974.96820000000002</c:v>
                </c:pt>
                <c:pt idx="40">
                  <c:v>999.63419999999996</c:v>
                </c:pt>
                <c:pt idx="41">
                  <c:v>1024.2986000000001</c:v>
                </c:pt>
                <c:pt idx="42">
                  <c:v>1048.9645</c:v>
                </c:pt>
                <c:pt idx="43">
                  <c:v>1073.6298999999999</c:v>
                </c:pt>
                <c:pt idx="44">
                  <c:v>1098.2954999999999</c:v>
                </c:pt>
                <c:pt idx="45">
                  <c:v>1122.9595999999999</c:v>
                </c:pt>
                <c:pt idx="46">
                  <c:v>1147.6257000000001</c:v>
                </c:pt>
                <c:pt idx="47">
                  <c:v>1172.2909999999999</c:v>
                </c:pt>
                <c:pt idx="48">
                  <c:v>1196.9558</c:v>
                </c:pt>
                <c:pt idx="49">
                  <c:v>1221.6212</c:v>
                </c:pt>
                <c:pt idx="50">
                  <c:v>1246.2863</c:v>
                </c:pt>
                <c:pt idx="51">
                  <c:v>1270.952</c:v>
                </c:pt>
                <c:pt idx="52">
                  <c:v>1295.617</c:v>
                </c:pt>
                <c:pt idx="53">
                  <c:v>1320.2828999999999</c:v>
                </c:pt>
                <c:pt idx="54">
                  <c:v>1344.9476</c:v>
                </c:pt>
                <c:pt idx="55">
                  <c:v>1369.6134</c:v>
                </c:pt>
                <c:pt idx="56">
                  <c:v>1394.2773999999999</c:v>
                </c:pt>
                <c:pt idx="57">
                  <c:v>1418.9431</c:v>
                </c:pt>
                <c:pt idx="58">
                  <c:v>1443.6088999999999</c:v>
                </c:pt>
                <c:pt idx="59">
                  <c:v>1468.2744</c:v>
                </c:pt>
                <c:pt idx="60">
                  <c:v>1492.9395999999999</c:v>
                </c:pt>
                <c:pt idx="61">
                  <c:v>1517.6030000000001</c:v>
                </c:pt>
                <c:pt idx="62">
                  <c:v>1542.2698</c:v>
                </c:pt>
                <c:pt idx="63">
                  <c:v>1566.9348</c:v>
                </c:pt>
                <c:pt idx="64">
                  <c:v>1591.5989</c:v>
                </c:pt>
                <c:pt idx="65">
                  <c:v>1616.2655999999999</c:v>
                </c:pt>
                <c:pt idx="66">
                  <c:v>1640.9311</c:v>
                </c:pt>
                <c:pt idx="67">
                  <c:v>1665.5965000000001</c:v>
                </c:pt>
                <c:pt idx="68">
                  <c:v>1690.2615000000001</c:v>
                </c:pt>
                <c:pt idx="69">
                  <c:v>1714.9266</c:v>
                </c:pt>
                <c:pt idx="70">
                  <c:v>1739.5933</c:v>
                </c:pt>
                <c:pt idx="71">
                  <c:v>1764.2575999999999</c:v>
                </c:pt>
                <c:pt idx="72">
                  <c:v>1788.9233999999999</c:v>
                </c:pt>
                <c:pt idx="73">
                  <c:v>1813.5884000000001</c:v>
                </c:pt>
                <c:pt idx="74">
                  <c:v>1838.2537</c:v>
                </c:pt>
                <c:pt idx="75">
                  <c:v>1862.9184</c:v>
                </c:pt>
                <c:pt idx="76">
                  <c:v>1887.5839000000001</c:v>
                </c:pt>
                <c:pt idx="77">
                  <c:v>1912.2501999999999</c:v>
                </c:pt>
                <c:pt idx="78">
                  <c:v>1936.9155000000001</c:v>
                </c:pt>
                <c:pt idx="79">
                  <c:v>1961.5795000000001</c:v>
                </c:pt>
                <c:pt idx="80">
                  <c:v>1986.2451000000001</c:v>
                </c:pt>
                <c:pt idx="81">
                  <c:v>2010.9115999999999</c:v>
                </c:pt>
                <c:pt idx="82">
                  <c:v>2035.576</c:v>
                </c:pt>
                <c:pt idx="83">
                  <c:v>2060.2415999999998</c:v>
                </c:pt>
                <c:pt idx="84">
                  <c:v>2084.9070999999999</c:v>
                </c:pt>
                <c:pt idx="85">
                  <c:v>2109.5727000000002</c:v>
                </c:pt>
                <c:pt idx="86">
                  <c:v>2134.2384000000002</c:v>
                </c:pt>
                <c:pt idx="87">
                  <c:v>2158.9027000000001</c:v>
                </c:pt>
                <c:pt idx="88">
                  <c:v>2183.5681</c:v>
                </c:pt>
                <c:pt idx="89">
                  <c:v>2208.2354999999998</c:v>
                </c:pt>
                <c:pt idx="90">
                  <c:v>2232.8989999999999</c:v>
                </c:pt>
                <c:pt idx="91">
                  <c:v>2257.5641999999998</c:v>
                </c:pt>
                <c:pt idx="92">
                  <c:v>2282.2301000000002</c:v>
                </c:pt>
                <c:pt idx="93">
                  <c:v>2306.8948</c:v>
                </c:pt>
                <c:pt idx="94">
                  <c:v>2331.5599000000002</c:v>
                </c:pt>
                <c:pt idx="95">
                  <c:v>2356.2256000000002</c:v>
                </c:pt>
                <c:pt idx="96">
                  <c:v>2380.8904000000002</c:v>
                </c:pt>
                <c:pt idx="97">
                  <c:v>2405.5560999999998</c:v>
                </c:pt>
                <c:pt idx="98">
                  <c:v>2430.2213999999999</c:v>
                </c:pt>
                <c:pt idx="99">
                  <c:v>2454.8865999999998</c:v>
                </c:pt>
                <c:pt idx="100">
                  <c:v>2479.5524</c:v>
                </c:pt>
                <c:pt idx="101">
                  <c:v>2504.2179000000001</c:v>
                </c:pt>
                <c:pt idx="102">
                  <c:v>2528.8832000000002</c:v>
                </c:pt>
                <c:pt idx="103">
                  <c:v>2553.5488999999998</c:v>
                </c:pt>
                <c:pt idx="104">
                  <c:v>2578.2136999999998</c:v>
                </c:pt>
                <c:pt idx="105">
                  <c:v>2602.8784999999998</c:v>
                </c:pt>
                <c:pt idx="106">
                  <c:v>2627.5441999999998</c:v>
                </c:pt>
                <c:pt idx="107">
                  <c:v>2652.2105000000001</c:v>
                </c:pt>
                <c:pt idx="108">
                  <c:v>2676.8742000000002</c:v>
                </c:pt>
                <c:pt idx="109">
                  <c:v>2701.5403999999999</c:v>
                </c:pt>
                <c:pt idx="110">
                  <c:v>2726.2055</c:v>
                </c:pt>
                <c:pt idx="111">
                  <c:v>2750.8699000000001</c:v>
                </c:pt>
                <c:pt idx="112">
                  <c:v>2775.5356000000002</c:v>
                </c:pt>
                <c:pt idx="113">
                  <c:v>2800.2017999999998</c:v>
                </c:pt>
                <c:pt idx="114">
                  <c:v>2824.8663000000001</c:v>
                </c:pt>
                <c:pt idx="115">
                  <c:v>2849.5319</c:v>
                </c:pt>
                <c:pt idx="116">
                  <c:v>2874.1977000000002</c:v>
                </c:pt>
                <c:pt idx="117">
                  <c:v>2898.8625999999999</c:v>
                </c:pt>
                <c:pt idx="118">
                  <c:v>2923.5277000000001</c:v>
                </c:pt>
                <c:pt idx="119">
                  <c:v>2948.192</c:v>
                </c:pt>
                <c:pt idx="120">
                  <c:v>2972.8575999999998</c:v>
                </c:pt>
                <c:pt idx="121">
                  <c:v>2997.5237999999999</c:v>
                </c:pt>
                <c:pt idx="122">
                  <c:v>3022.1894000000002</c:v>
                </c:pt>
                <c:pt idx="123">
                  <c:v>3046.8543</c:v>
                </c:pt>
                <c:pt idx="124">
                  <c:v>3071.5192999999999</c:v>
                </c:pt>
                <c:pt idx="125">
                  <c:v>3096.1846</c:v>
                </c:pt>
                <c:pt idx="126">
                  <c:v>3120.8498</c:v>
                </c:pt>
                <c:pt idx="127">
                  <c:v>3145.5153</c:v>
                </c:pt>
                <c:pt idx="128">
                  <c:v>3170.1819</c:v>
                </c:pt>
                <c:pt idx="129">
                  <c:v>3194.8492999999999</c:v>
                </c:pt>
                <c:pt idx="130">
                  <c:v>3219.5115000000001</c:v>
                </c:pt>
                <c:pt idx="131">
                  <c:v>3244.1761999999999</c:v>
                </c:pt>
              </c:numCache>
            </c:numRef>
          </c:xVal>
          <c:yVal>
            <c:numRef>
              <c:f>'Y Locations'!$K$5:$K$136</c:f>
              <c:numCache>
                <c:formatCode>General</c:formatCode>
                <c:ptCount val="132"/>
                <c:pt idx="0">
                  <c:v>-8.3635909090962135E-2</c:v>
                </c:pt>
                <c:pt idx="1">
                  <c:v>-2.9112319590966079E-2</c:v>
                </c:pt>
                <c:pt idx="2">
                  <c:v>1.6511284409047144E-2</c:v>
                </c:pt>
                <c:pt idx="3">
                  <c:v>-6.7651695909531351E-3</c:v>
                </c:pt>
                <c:pt idx="4">
                  <c:v>-8.8341768590956077E-2</c:v>
                </c:pt>
                <c:pt idx="5">
                  <c:v>-9.4018309590968963E-2</c:v>
                </c:pt>
                <c:pt idx="6">
                  <c:v>-8.1694662090952719E-2</c:v>
                </c:pt>
                <c:pt idx="7">
                  <c:v>-5.9171232090967363E-2</c:v>
                </c:pt>
                <c:pt idx="8">
                  <c:v>-7.5447729590962631E-2</c:v>
                </c:pt>
                <c:pt idx="9">
                  <c:v>-7.1924154590954303E-2</c:v>
                </c:pt>
                <c:pt idx="10">
                  <c:v>-7.31005360909599E-2</c:v>
                </c:pt>
                <c:pt idx="11">
                  <c:v>-5.8077004590967735E-2</c:v>
                </c:pt>
                <c:pt idx="12">
                  <c:v>-6.4153487590965452E-2</c:v>
                </c:pt>
                <c:pt idx="13">
                  <c:v>-6.5929970590962533E-2</c:v>
                </c:pt>
                <c:pt idx="14">
                  <c:v>-6.2706439090964183E-2</c:v>
                </c:pt>
                <c:pt idx="15">
                  <c:v>-4.9382907590971581E-2</c:v>
                </c:pt>
                <c:pt idx="16">
                  <c:v>-4.6859361590968041E-2</c:v>
                </c:pt>
                <c:pt idx="17">
                  <c:v>-8.7335815590970867E-2</c:v>
                </c:pt>
                <c:pt idx="18">
                  <c:v>-3.5712298590957425E-2</c:v>
                </c:pt>
                <c:pt idx="19">
                  <c:v>-4.5888709090977531E-2</c:v>
                </c:pt>
                <c:pt idx="20">
                  <c:v>-6.446527909096389E-2</c:v>
                </c:pt>
                <c:pt idx="21">
                  <c:v>-4.5241805590974404E-2</c:v>
                </c:pt>
                <c:pt idx="22">
                  <c:v>-7.09182160909691E-2</c:v>
                </c:pt>
                <c:pt idx="23">
                  <c:v>-3.6594539590961483E-2</c:v>
                </c:pt>
                <c:pt idx="24">
                  <c:v>-0.10717102259096878</c:v>
                </c:pt>
                <c:pt idx="25">
                  <c:v>-4.7665090960324896E-5</c:v>
                </c:pt>
                <c:pt idx="26">
                  <c:v>-8.1823988590969898E-2</c:v>
                </c:pt>
                <c:pt idx="27">
                  <c:v>-9.700544090958052E-3</c:v>
                </c:pt>
                <c:pt idx="28">
                  <c:v>-9.1876983590952477E-2</c:v>
                </c:pt>
                <c:pt idx="29">
                  <c:v>-1.0953466590961136E-2</c:v>
                </c:pt>
                <c:pt idx="30">
                  <c:v>-3.2629949590965129E-2</c:v>
                </c:pt>
                <c:pt idx="31">
                  <c:v>-1.9306447090972567E-2</c:v>
                </c:pt>
                <c:pt idx="32">
                  <c:v>-4.7482973590964941E-2</c:v>
                </c:pt>
                <c:pt idx="33">
                  <c:v>1.9340586909041502E-2</c:v>
                </c:pt>
                <c:pt idx="34">
                  <c:v>2.026408940904878E-2</c:v>
                </c:pt>
                <c:pt idx="35">
                  <c:v>4.538770790903518E-2</c:v>
                </c:pt>
                <c:pt idx="36">
                  <c:v>4.7911108909038741E-2</c:v>
                </c:pt>
                <c:pt idx="37">
                  <c:v>2.4134770909050279E-2</c:v>
                </c:pt>
                <c:pt idx="38">
                  <c:v>7.3458244409044221E-2</c:v>
                </c:pt>
                <c:pt idx="39">
                  <c:v>3.8881848409038328E-2</c:v>
                </c:pt>
                <c:pt idx="40">
                  <c:v>6.2605278409035098E-2</c:v>
                </c:pt>
                <c:pt idx="41">
                  <c:v>4.3928940409045408E-2</c:v>
                </c:pt>
                <c:pt idx="42">
                  <c:v>3.885238490902404E-2</c:v>
                </c:pt>
                <c:pt idx="43">
                  <c:v>4.1375901909027596E-2</c:v>
                </c:pt>
                <c:pt idx="44">
                  <c:v>3.8999389909039006E-2</c:v>
                </c:pt>
                <c:pt idx="45">
                  <c:v>2.2523095409037103E-2</c:v>
                </c:pt>
                <c:pt idx="46">
                  <c:v>-2.6153489090953719E-2</c:v>
                </c:pt>
                <c:pt idx="47">
                  <c:v>-5.4829957590962708E-2</c:v>
                </c:pt>
                <c:pt idx="48">
                  <c:v>-1.9906353590963627E-2</c:v>
                </c:pt>
                <c:pt idx="49">
                  <c:v>-3.0882836590953505E-2</c:v>
                </c:pt>
                <c:pt idx="50">
                  <c:v>-4.6592760909590081E-3</c:v>
                </c:pt>
                <c:pt idx="51">
                  <c:v>-3.5435802590952442E-2</c:v>
                </c:pt>
                <c:pt idx="52">
                  <c:v>-2.7312227590961941E-2</c:v>
                </c:pt>
                <c:pt idx="53">
                  <c:v>-4.8988783090965937E-2</c:v>
                </c:pt>
                <c:pt idx="54">
                  <c:v>-3.4865164590975217E-2</c:v>
                </c:pt>
                <c:pt idx="55">
                  <c:v>-5.3417055909564526E-3</c:v>
                </c:pt>
                <c:pt idx="56">
                  <c:v>-4.5117985590964443E-2</c:v>
                </c:pt>
                <c:pt idx="57">
                  <c:v>-1.2994512090973048E-2</c:v>
                </c:pt>
                <c:pt idx="58">
                  <c:v>-5.9771053090957621E-2</c:v>
                </c:pt>
                <c:pt idx="59">
                  <c:v>-4.3347550590975836E-2</c:v>
                </c:pt>
                <c:pt idx="60">
                  <c:v>-2.2624004590964947E-2</c:v>
                </c:pt>
                <c:pt idx="61">
                  <c:v>-6.2200197590966316E-2</c:v>
                </c:pt>
                <c:pt idx="62">
                  <c:v>-4.3176883590955034E-2</c:v>
                </c:pt>
                <c:pt idx="63">
                  <c:v>-5.385330859096335E-2</c:v>
                </c:pt>
                <c:pt idx="64">
                  <c:v>-6.0629603090955886E-2</c:v>
                </c:pt>
                <c:pt idx="65">
                  <c:v>-4.2406274590971182E-2</c:v>
                </c:pt>
                <c:pt idx="66">
                  <c:v>-4.5282772090976364E-2</c:v>
                </c:pt>
                <c:pt idx="67">
                  <c:v>-2.6159255090961786E-2</c:v>
                </c:pt>
                <c:pt idx="68">
                  <c:v>-1.9635680090967556E-2</c:v>
                </c:pt>
                <c:pt idx="69">
                  <c:v>-2.5312119590952004E-2</c:v>
                </c:pt>
                <c:pt idx="70">
                  <c:v>1.8611208909033228E-2</c:v>
                </c:pt>
                <c:pt idx="71">
                  <c:v>1.2734885409042163E-2</c:v>
                </c:pt>
                <c:pt idx="72">
                  <c:v>3.7758344409025257E-2</c:v>
                </c:pt>
                <c:pt idx="73">
                  <c:v>-2.5418080590963787E-2</c:v>
                </c:pt>
                <c:pt idx="74">
                  <c:v>-5.1945490909695025E-3</c:v>
                </c:pt>
                <c:pt idx="75">
                  <c:v>-1.2770930590960183E-2</c:v>
                </c:pt>
                <c:pt idx="76">
                  <c:v>3.1952571909023175E-2</c:v>
                </c:pt>
                <c:pt idx="77">
                  <c:v>2.1475958409049922E-2</c:v>
                </c:pt>
                <c:pt idx="78">
                  <c:v>2.9299489909030418E-2</c:v>
                </c:pt>
                <c:pt idx="79">
                  <c:v>-1.7976790090970751E-2</c:v>
                </c:pt>
                <c:pt idx="80">
                  <c:v>2.2346697909037094E-2</c:v>
                </c:pt>
                <c:pt idx="81">
                  <c:v>2.1870055409026312E-2</c:v>
                </c:pt>
                <c:pt idx="82">
                  <c:v>1.6893717409036668E-2</c:v>
                </c:pt>
                <c:pt idx="83">
                  <c:v>4.481720540903078E-2</c:v>
                </c:pt>
                <c:pt idx="84">
                  <c:v>2.1540707909030454E-2</c:v>
                </c:pt>
                <c:pt idx="85">
                  <c:v>3.5564195909046248E-2</c:v>
                </c:pt>
                <c:pt idx="86">
                  <c:v>5.4687669409032413E-2</c:v>
                </c:pt>
                <c:pt idx="87">
                  <c:v>2.5311345909028615E-2</c:v>
                </c:pt>
                <c:pt idx="88">
                  <c:v>4.2934862909050298E-2</c:v>
                </c:pt>
                <c:pt idx="89">
                  <c:v>8.8558089909035131E-2</c:v>
                </c:pt>
                <c:pt idx="90">
                  <c:v>5.208188240902295E-2</c:v>
                </c:pt>
                <c:pt idx="91">
                  <c:v>2.9605428409049284E-2</c:v>
                </c:pt>
                <c:pt idx="92">
                  <c:v>7.0128872909035245E-2</c:v>
                </c:pt>
                <c:pt idx="93">
                  <c:v>3.1152491409025429E-2</c:v>
                </c:pt>
                <c:pt idx="94">
                  <c:v>8.6176051909038043E-2</c:v>
                </c:pt>
                <c:pt idx="95">
                  <c:v>8.9299525409033076E-2</c:v>
                </c:pt>
                <c:pt idx="96">
                  <c:v>5.8023129409023044E-2</c:v>
                </c:pt>
                <c:pt idx="97">
                  <c:v>3.2846602909045008E-2</c:v>
                </c:pt>
                <c:pt idx="98">
                  <c:v>5.5870134409046923E-2</c:v>
                </c:pt>
                <c:pt idx="99">
                  <c:v>2.3093680409043971E-2</c:v>
                </c:pt>
                <c:pt idx="100">
                  <c:v>4.7817139409045473E-2</c:v>
                </c:pt>
                <c:pt idx="101">
                  <c:v>1.6140641909022146E-2</c:v>
                </c:pt>
                <c:pt idx="102">
                  <c:v>4.7564173409047117E-2</c:v>
                </c:pt>
                <c:pt idx="103">
                  <c:v>3.498764690903261E-2</c:v>
                </c:pt>
                <c:pt idx="104">
                  <c:v>2.6411250909037176E-2</c:v>
                </c:pt>
                <c:pt idx="105">
                  <c:v>1.1934854909044834E-2</c:v>
                </c:pt>
                <c:pt idx="106">
                  <c:v>4.1858328409048462E-2</c:v>
                </c:pt>
                <c:pt idx="107">
                  <c:v>5.2817149090329529E-3</c:v>
                </c:pt>
                <c:pt idx="108">
                  <c:v>4.4005478409044507E-2</c:v>
                </c:pt>
                <c:pt idx="109">
                  <c:v>4.8028879409041048E-2</c:v>
                </c:pt>
                <c:pt idx="110">
                  <c:v>2.7852439909029969E-2</c:v>
                </c:pt>
                <c:pt idx="111">
                  <c:v>4.7276101909026091E-2</c:v>
                </c:pt>
                <c:pt idx="112">
                  <c:v>4.2999575409031265E-2</c:v>
                </c:pt>
                <c:pt idx="113">
                  <c:v>4.7922976409029261E-2</c:v>
                </c:pt>
                <c:pt idx="114">
                  <c:v>2.5546623909030397E-2</c:v>
                </c:pt>
                <c:pt idx="115">
                  <c:v>5.2870111909033013E-2</c:v>
                </c:pt>
                <c:pt idx="116">
                  <c:v>7.9693570909047384E-2</c:v>
                </c:pt>
                <c:pt idx="117">
                  <c:v>6.1017160409029325E-2</c:v>
                </c:pt>
                <c:pt idx="118">
                  <c:v>6.2540720909028069E-2</c:v>
                </c:pt>
                <c:pt idx="119">
                  <c:v>-2.5356025909671343E-3</c:v>
                </c:pt>
                <c:pt idx="120">
                  <c:v>3.7587885409034072E-2</c:v>
                </c:pt>
                <c:pt idx="121">
                  <c:v>5.8611286409026464E-2</c:v>
                </c:pt>
                <c:pt idx="122">
                  <c:v>2.6534774409046669E-2</c:v>
                </c:pt>
                <c:pt idx="123">
                  <c:v>3.0358363909036568E-2</c:v>
                </c:pt>
                <c:pt idx="124">
                  <c:v>4.6381938909033527E-2</c:v>
                </c:pt>
                <c:pt idx="125">
                  <c:v>3.29054704090459E-2</c:v>
                </c:pt>
                <c:pt idx="126">
                  <c:v>5.0729016409045813E-2</c:v>
                </c:pt>
                <c:pt idx="127">
                  <c:v>1.2052518909045851E-2</c:v>
                </c:pt>
                <c:pt idx="128">
                  <c:v>8.6475861909048823E-2</c:v>
                </c:pt>
                <c:pt idx="129">
                  <c:v>0.18359908890903798</c:v>
                </c:pt>
                <c:pt idx="130">
                  <c:v>7.442306990902825E-2</c:v>
                </c:pt>
                <c:pt idx="131">
                  <c:v>4.8146688409042127E-2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C4-43B3-A71D-586527F6F24D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7.532172420755108E-2"/>
                  <c:y val="0.3672966657676407"/>
                </c:manualLayout>
              </c:layout>
              <c:numFmt formatCode="#,##0.0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'Y Locations'!$G$5:$G$136</c:f>
              <c:numCache>
                <c:formatCode>General</c:formatCode>
                <c:ptCount val="132"/>
                <c:pt idx="0">
                  <c:v>13.021699999999999</c:v>
                </c:pt>
                <c:pt idx="1">
                  <c:v>37.686599999999999</c:v>
                </c:pt>
                <c:pt idx="2">
                  <c:v>62.351399999999998</c:v>
                </c:pt>
                <c:pt idx="3">
                  <c:v>87.016599999999997</c:v>
                </c:pt>
                <c:pt idx="4">
                  <c:v>111.6828</c:v>
                </c:pt>
                <c:pt idx="5">
                  <c:v>136.3486</c:v>
                </c:pt>
                <c:pt idx="6">
                  <c:v>161.01310000000001</c:v>
                </c:pt>
                <c:pt idx="7">
                  <c:v>185.67910000000001</c:v>
                </c:pt>
                <c:pt idx="8">
                  <c:v>210.34460000000001</c:v>
                </c:pt>
                <c:pt idx="9">
                  <c:v>235.00960000000001</c:v>
                </c:pt>
                <c:pt idx="10">
                  <c:v>259.67430000000002</c:v>
                </c:pt>
                <c:pt idx="11">
                  <c:v>284.33960000000002</c:v>
                </c:pt>
                <c:pt idx="12">
                  <c:v>309.005</c:v>
                </c:pt>
                <c:pt idx="13">
                  <c:v>333.67039999999997</c:v>
                </c:pt>
                <c:pt idx="14">
                  <c:v>358.33569999999997</c:v>
                </c:pt>
                <c:pt idx="15">
                  <c:v>383.00099999999998</c:v>
                </c:pt>
                <c:pt idx="16">
                  <c:v>407.6662</c:v>
                </c:pt>
                <c:pt idx="17">
                  <c:v>432.33139999999997</c:v>
                </c:pt>
                <c:pt idx="18">
                  <c:v>456.99680000000001</c:v>
                </c:pt>
                <c:pt idx="19">
                  <c:v>481.6617</c:v>
                </c:pt>
                <c:pt idx="20">
                  <c:v>506.32769999999999</c:v>
                </c:pt>
                <c:pt idx="21">
                  <c:v>530.99339999999995</c:v>
                </c:pt>
                <c:pt idx="22">
                  <c:v>555.65830000000005</c:v>
                </c:pt>
                <c:pt idx="23">
                  <c:v>580.32259999999997</c:v>
                </c:pt>
                <c:pt idx="24">
                  <c:v>604.98800000000006</c:v>
                </c:pt>
                <c:pt idx="25">
                  <c:v>629.65449999999998</c:v>
                </c:pt>
                <c:pt idx="26">
                  <c:v>654.31880000000001</c:v>
                </c:pt>
                <c:pt idx="27">
                  <c:v>678.98469999999998</c:v>
                </c:pt>
                <c:pt idx="28">
                  <c:v>703.64980000000003</c:v>
                </c:pt>
                <c:pt idx="29">
                  <c:v>728.3152</c:v>
                </c:pt>
                <c:pt idx="30">
                  <c:v>752.98059999999998</c:v>
                </c:pt>
                <c:pt idx="31">
                  <c:v>777.64610000000005</c:v>
                </c:pt>
                <c:pt idx="32">
                  <c:v>802.31179999999995</c:v>
                </c:pt>
                <c:pt idx="33">
                  <c:v>826.9769</c:v>
                </c:pt>
                <c:pt idx="34">
                  <c:v>851.64239999999995</c:v>
                </c:pt>
                <c:pt idx="35">
                  <c:v>876.30709999999999</c:v>
                </c:pt>
                <c:pt idx="36">
                  <c:v>900.97329999999999</c:v>
                </c:pt>
                <c:pt idx="37">
                  <c:v>925.6377</c:v>
                </c:pt>
                <c:pt idx="38">
                  <c:v>950.30340000000001</c:v>
                </c:pt>
                <c:pt idx="39">
                  <c:v>974.96820000000002</c:v>
                </c:pt>
                <c:pt idx="40">
                  <c:v>999.63419999999996</c:v>
                </c:pt>
                <c:pt idx="41">
                  <c:v>1024.2986000000001</c:v>
                </c:pt>
                <c:pt idx="42">
                  <c:v>1048.9645</c:v>
                </c:pt>
                <c:pt idx="43">
                  <c:v>1073.6298999999999</c:v>
                </c:pt>
                <c:pt idx="44">
                  <c:v>1098.2954999999999</c:v>
                </c:pt>
                <c:pt idx="45">
                  <c:v>1122.9595999999999</c:v>
                </c:pt>
                <c:pt idx="46">
                  <c:v>1147.6257000000001</c:v>
                </c:pt>
                <c:pt idx="47">
                  <c:v>1172.2909999999999</c:v>
                </c:pt>
                <c:pt idx="48">
                  <c:v>1196.9558</c:v>
                </c:pt>
                <c:pt idx="49">
                  <c:v>1221.6212</c:v>
                </c:pt>
                <c:pt idx="50">
                  <c:v>1246.2863</c:v>
                </c:pt>
                <c:pt idx="51">
                  <c:v>1270.952</c:v>
                </c:pt>
                <c:pt idx="52">
                  <c:v>1295.617</c:v>
                </c:pt>
                <c:pt idx="53">
                  <c:v>1320.2828999999999</c:v>
                </c:pt>
                <c:pt idx="54">
                  <c:v>1344.9476</c:v>
                </c:pt>
                <c:pt idx="55">
                  <c:v>1369.6134</c:v>
                </c:pt>
                <c:pt idx="56">
                  <c:v>1394.2773999999999</c:v>
                </c:pt>
                <c:pt idx="57">
                  <c:v>1418.9431</c:v>
                </c:pt>
                <c:pt idx="58">
                  <c:v>1443.6088999999999</c:v>
                </c:pt>
                <c:pt idx="59">
                  <c:v>1468.2744</c:v>
                </c:pt>
                <c:pt idx="60">
                  <c:v>1492.9395999999999</c:v>
                </c:pt>
                <c:pt idx="61">
                  <c:v>1517.6030000000001</c:v>
                </c:pt>
                <c:pt idx="62">
                  <c:v>1542.2698</c:v>
                </c:pt>
                <c:pt idx="63">
                  <c:v>1566.9348</c:v>
                </c:pt>
                <c:pt idx="64">
                  <c:v>1591.5989</c:v>
                </c:pt>
                <c:pt idx="65">
                  <c:v>1616.2655999999999</c:v>
                </c:pt>
                <c:pt idx="66">
                  <c:v>1640.9311</c:v>
                </c:pt>
                <c:pt idx="67">
                  <c:v>1665.5965000000001</c:v>
                </c:pt>
                <c:pt idx="68">
                  <c:v>1690.2615000000001</c:v>
                </c:pt>
                <c:pt idx="69">
                  <c:v>1714.9266</c:v>
                </c:pt>
                <c:pt idx="70">
                  <c:v>1739.5933</c:v>
                </c:pt>
                <c:pt idx="71">
                  <c:v>1764.2575999999999</c:v>
                </c:pt>
                <c:pt idx="72">
                  <c:v>1788.9233999999999</c:v>
                </c:pt>
                <c:pt idx="73">
                  <c:v>1813.5884000000001</c:v>
                </c:pt>
                <c:pt idx="74">
                  <c:v>1838.2537</c:v>
                </c:pt>
                <c:pt idx="75">
                  <c:v>1862.9184</c:v>
                </c:pt>
                <c:pt idx="76">
                  <c:v>1887.5839000000001</c:v>
                </c:pt>
                <c:pt idx="77">
                  <c:v>1912.2501999999999</c:v>
                </c:pt>
                <c:pt idx="78">
                  <c:v>1936.9155000000001</c:v>
                </c:pt>
                <c:pt idx="79">
                  <c:v>1961.5795000000001</c:v>
                </c:pt>
                <c:pt idx="80">
                  <c:v>1986.2451000000001</c:v>
                </c:pt>
                <c:pt idx="81">
                  <c:v>2010.9115999999999</c:v>
                </c:pt>
                <c:pt idx="82">
                  <c:v>2035.576</c:v>
                </c:pt>
                <c:pt idx="83">
                  <c:v>2060.2415999999998</c:v>
                </c:pt>
                <c:pt idx="84">
                  <c:v>2084.9070999999999</c:v>
                </c:pt>
                <c:pt idx="85">
                  <c:v>2109.5727000000002</c:v>
                </c:pt>
                <c:pt idx="86">
                  <c:v>2134.2384000000002</c:v>
                </c:pt>
                <c:pt idx="87">
                  <c:v>2158.9027000000001</c:v>
                </c:pt>
                <c:pt idx="88">
                  <c:v>2183.5681</c:v>
                </c:pt>
                <c:pt idx="89">
                  <c:v>2208.2354999999998</c:v>
                </c:pt>
                <c:pt idx="90">
                  <c:v>2232.8989999999999</c:v>
                </c:pt>
                <c:pt idx="91">
                  <c:v>2257.5641999999998</c:v>
                </c:pt>
                <c:pt idx="92">
                  <c:v>2282.2301000000002</c:v>
                </c:pt>
                <c:pt idx="93">
                  <c:v>2306.8948</c:v>
                </c:pt>
                <c:pt idx="94">
                  <c:v>2331.5599000000002</c:v>
                </c:pt>
                <c:pt idx="95">
                  <c:v>2356.2256000000002</c:v>
                </c:pt>
                <c:pt idx="96">
                  <c:v>2380.8904000000002</c:v>
                </c:pt>
                <c:pt idx="97">
                  <c:v>2405.5560999999998</c:v>
                </c:pt>
                <c:pt idx="98">
                  <c:v>2430.2213999999999</c:v>
                </c:pt>
                <c:pt idx="99">
                  <c:v>2454.8865999999998</c:v>
                </c:pt>
                <c:pt idx="100">
                  <c:v>2479.5524</c:v>
                </c:pt>
                <c:pt idx="101">
                  <c:v>2504.2179000000001</c:v>
                </c:pt>
                <c:pt idx="102">
                  <c:v>2528.8832000000002</c:v>
                </c:pt>
                <c:pt idx="103">
                  <c:v>2553.5488999999998</c:v>
                </c:pt>
                <c:pt idx="104">
                  <c:v>2578.2136999999998</c:v>
                </c:pt>
                <c:pt idx="105">
                  <c:v>2602.8784999999998</c:v>
                </c:pt>
                <c:pt idx="106">
                  <c:v>2627.5441999999998</c:v>
                </c:pt>
                <c:pt idx="107">
                  <c:v>2652.2105000000001</c:v>
                </c:pt>
                <c:pt idx="108">
                  <c:v>2676.8742000000002</c:v>
                </c:pt>
                <c:pt idx="109">
                  <c:v>2701.5403999999999</c:v>
                </c:pt>
                <c:pt idx="110">
                  <c:v>2726.2055</c:v>
                </c:pt>
                <c:pt idx="111">
                  <c:v>2750.8699000000001</c:v>
                </c:pt>
                <c:pt idx="112">
                  <c:v>2775.5356000000002</c:v>
                </c:pt>
                <c:pt idx="113">
                  <c:v>2800.2017999999998</c:v>
                </c:pt>
                <c:pt idx="114">
                  <c:v>2824.8663000000001</c:v>
                </c:pt>
                <c:pt idx="115">
                  <c:v>2849.5319</c:v>
                </c:pt>
                <c:pt idx="116">
                  <c:v>2874.1977000000002</c:v>
                </c:pt>
                <c:pt idx="117">
                  <c:v>2898.8625999999999</c:v>
                </c:pt>
                <c:pt idx="118">
                  <c:v>2923.5277000000001</c:v>
                </c:pt>
                <c:pt idx="119">
                  <c:v>2948.192</c:v>
                </c:pt>
                <c:pt idx="120">
                  <c:v>2972.8575999999998</c:v>
                </c:pt>
                <c:pt idx="121">
                  <c:v>2997.5237999999999</c:v>
                </c:pt>
                <c:pt idx="122">
                  <c:v>3022.1894000000002</c:v>
                </c:pt>
                <c:pt idx="123">
                  <c:v>3046.8543</c:v>
                </c:pt>
                <c:pt idx="124">
                  <c:v>3071.5192999999999</c:v>
                </c:pt>
                <c:pt idx="125">
                  <c:v>3096.1846</c:v>
                </c:pt>
                <c:pt idx="126">
                  <c:v>3120.8498</c:v>
                </c:pt>
                <c:pt idx="127">
                  <c:v>3145.5153</c:v>
                </c:pt>
                <c:pt idx="128">
                  <c:v>3170.1819</c:v>
                </c:pt>
                <c:pt idx="129">
                  <c:v>3194.8492999999999</c:v>
                </c:pt>
                <c:pt idx="130">
                  <c:v>3219.5115000000001</c:v>
                </c:pt>
                <c:pt idx="131">
                  <c:v>3244.1761999999999</c:v>
                </c:pt>
              </c:numCache>
            </c:numRef>
          </c:xVal>
          <c:yVal>
            <c:numRef>
              <c:f>'Y Locations'!$K$5:$K$136</c:f>
              <c:numCache>
                <c:formatCode>General</c:formatCode>
                <c:ptCount val="132"/>
                <c:pt idx="0">
                  <c:v>-8.3635909090962135E-2</c:v>
                </c:pt>
                <c:pt idx="1">
                  <c:v>-2.9112319590966079E-2</c:v>
                </c:pt>
                <c:pt idx="2">
                  <c:v>1.6511284409047144E-2</c:v>
                </c:pt>
                <c:pt idx="3">
                  <c:v>-6.7651695909531351E-3</c:v>
                </c:pt>
                <c:pt idx="4">
                  <c:v>-8.8341768590956077E-2</c:v>
                </c:pt>
                <c:pt idx="5">
                  <c:v>-9.4018309590968963E-2</c:v>
                </c:pt>
                <c:pt idx="6">
                  <c:v>-8.1694662090952719E-2</c:v>
                </c:pt>
                <c:pt idx="7">
                  <c:v>-5.9171232090967363E-2</c:v>
                </c:pt>
                <c:pt idx="8">
                  <c:v>-7.5447729590962631E-2</c:v>
                </c:pt>
                <c:pt idx="9">
                  <c:v>-7.1924154590954303E-2</c:v>
                </c:pt>
                <c:pt idx="10">
                  <c:v>-7.31005360909599E-2</c:v>
                </c:pt>
                <c:pt idx="11">
                  <c:v>-5.8077004590967735E-2</c:v>
                </c:pt>
                <c:pt idx="12">
                  <c:v>-6.4153487590965452E-2</c:v>
                </c:pt>
                <c:pt idx="13">
                  <c:v>-6.5929970590962533E-2</c:v>
                </c:pt>
                <c:pt idx="14">
                  <c:v>-6.2706439090964183E-2</c:v>
                </c:pt>
                <c:pt idx="15">
                  <c:v>-4.9382907590971581E-2</c:v>
                </c:pt>
                <c:pt idx="16">
                  <c:v>-4.6859361590968041E-2</c:v>
                </c:pt>
                <c:pt idx="17">
                  <c:v>-8.7335815590970867E-2</c:v>
                </c:pt>
                <c:pt idx="18">
                  <c:v>-3.5712298590957425E-2</c:v>
                </c:pt>
                <c:pt idx="19">
                  <c:v>-4.5888709090977531E-2</c:v>
                </c:pt>
                <c:pt idx="20">
                  <c:v>-6.446527909096389E-2</c:v>
                </c:pt>
                <c:pt idx="21">
                  <c:v>-4.5241805590974404E-2</c:v>
                </c:pt>
                <c:pt idx="22">
                  <c:v>-7.09182160909691E-2</c:v>
                </c:pt>
                <c:pt idx="23">
                  <c:v>-3.6594539590961483E-2</c:v>
                </c:pt>
                <c:pt idx="24">
                  <c:v>-0.10717102259096878</c:v>
                </c:pt>
                <c:pt idx="25">
                  <c:v>-4.7665090960324896E-5</c:v>
                </c:pt>
                <c:pt idx="26">
                  <c:v>-8.1823988590969898E-2</c:v>
                </c:pt>
                <c:pt idx="27">
                  <c:v>-9.700544090958052E-3</c:v>
                </c:pt>
                <c:pt idx="28">
                  <c:v>-9.1876983590952477E-2</c:v>
                </c:pt>
                <c:pt idx="29">
                  <c:v>-1.0953466590961136E-2</c:v>
                </c:pt>
                <c:pt idx="30">
                  <c:v>-3.2629949590965129E-2</c:v>
                </c:pt>
                <c:pt idx="31">
                  <c:v>-1.9306447090972567E-2</c:v>
                </c:pt>
                <c:pt idx="32">
                  <c:v>-4.7482973590964941E-2</c:v>
                </c:pt>
                <c:pt idx="33">
                  <c:v>1.9340586909041502E-2</c:v>
                </c:pt>
                <c:pt idx="34">
                  <c:v>2.026408940904878E-2</c:v>
                </c:pt>
                <c:pt idx="35">
                  <c:v>4.538770790903518E-2</c:v>
                </c:pt>
                <c:pt idx="36">
                  <c:v>4.7911108909038741E-2</c:v>
                </c:pt>
                <c:pt idx="37">
                  <c:v>2.4134770909050279E-2</c:v>
                </c:pt>
                <c:pt idx="38">
                  <c:v>7.3458244409044221E-2</c:v>
                </c:pt>
                <c:pt idx="39">
                  <c:v>3.8881848409038328E-2</c:v>
                </c:pt>
                <c:pt idx="40">
                  <c:v>6.2605278409035098E-2</c:v>
                </c:pt>
                <c:pt idx="41">
                  <c:v>4.3928940409045408E-2</c:v>
                </c:pt>
                <c:pt idx="42">
                  <c:v>3.885238490902404E-2</c:v>
                </c:pt>
                <c:pt idx="43">
                  <c:v>4.1375901909027596E-2</c:v>
                </c:pt>
                <c:pt idx="44">
                  <c:v>3.8999389909039006E-2</c:v>
                </c:pt>
                <c:pt idx="45">
                  <c:v>2.2523095409037103E-2</c:v>
                </c:pt>
                <c:pt idx="46">
                  <c:v>-2.6153489090953719E-2</c:v>
                </c:pt>
                <c:pt idx="47">
                  <c:v>-5.4829957590962708E-2</c:v>
                </c:pt>
                <c:pt idx="48">
                  <c:v>-1.9906353590963627E-2</c:v>
                </c:pt>
                <c:pt idx="49">
                  <c:v>-3.0882836590953505E-2</c:v>
                </c:pt>
                <c:pt idx="50">
                  <c:v>-4.6592760909590081E-3</c:v>
                </c:pt>
                <c:pt idx="51">
                  <c:v>-3.5435802590952442E-2</c:v>
                </c:pt>
                <c:pt idx="52">
                  <c:v>-2.7312227590961941E-2</c:v>
                </c:pt>
                <c:pt idx="53">
                  <c:v>-4.8988783090965937E-2</c:v>
                </c:pt>
                <c:pt idx="54">
                  <c:v>-3.4865164590975217E-2</c:v>
                </c:pt>
                <c:pt idx="55">
                  <c:v>-5.3417055909564526E-3</c:v>
                </c:pt>
                <c:pt idx="56">
                  <c:v>-4.5117985590964443E-2</c:v>
                </c:pt>
                <c:pt idx="57">
                  <c:v>-1.2994512090973048E-2</c:v>
                </c:pt>
                <c:pt idx="58">
                  <c:v>-5.9771053090957621E-2</c:v>
                </c:pt>
                <c:pt idx="59">
                  <c:v>-4.3347550590975836E-2</c:v>
                </c:pt>
                <c:pt idx="60">
                  <c:v>-2.2624004590964947E-2</c:v>
                </c:pt>
                <c:pt idx="61">
                  <c:v>-6.2200197590966316E-2</c:v>
                </c:pt>
                <c:pt idx="62">
                  <c:v>-4.3176883590955034E-2</c:v>
                </c:pt>
                <c:pt idx="63">
                  <c:v>-5.385330859096335E-2</c:v>
                </c:pt>
                <c:pt idx="64">
                  <c:v>-6.0629603090955886E-2</c:v>
                </c:pt>
                <c:pt idx="65">
                  <c:v>-4.2406274590971182E-2</c:v>
                </c:pt>
                <c:pt idx="66">
                  <c:v>-4.5282772090976364E-2</c:v>
                </c:pt>
                <c:pt idx="67">
                  <c:v>-2.6159255090961786E-2</c:v>
                </c:pt>
                <c:pt idx="68">
                  <c:v>-1.9635680090967556E-2</c:v>
                </c:pt>
                <c:pt idx="69">
                  <c:v>-2.5312119590952004E-2</c:v>
                </c:pt>
                <c:pt idx="70">
                  <c:v>1.8611208909033228E-2</c:v>
                </c:pt>
                <c:pt idx="71">
                  <c:v>1.2734885409042163E-2</c:v>
                </c:pt>
                <c:pt idx="72">
                  <c:v>3.7758344409025257E-2</c:v>
                </c:pt>
                <c:pt idx="73">
                  <c:v>-2.5418080590963787E-2</c:v>
                </c:pt>
                <c:pt idx="74">
                  <c:v>-5.1945490909695025E-3</c:v>
                </c:pt>
                <c:pt idx="75">
                  <c:v>-1.2770930590960183E-2</c:v>
                </c:pt>
                <c:pt idx="76">
                  <c:v>3.1952571909023175E-2</c:v>
                </c:pt>
                <c:pt idx="77">
                  <c:v>2.1475958409049922E-2</c:v>
                </c:pt>
                <c:pt idx="78">
                  <c:v>2.9299489909030418E-2</c:v>
                </c:pt>
                <c:pt idx="79">
                  <c:v>-1.7976790090970751E-2</c:v>
                </c:pt>
                <c:pt idx="80">
                  <c:v>2.2346697909037094E-2</c:v>
                </c:pt>
                <c:pt idx="81">
                  <c:v>2.1870055409026312E-2</c:v>
                </c:pt>
                <c:pt idx="82">
                  <c:v>1.6893717409036668E-2</c:v>
                </c:pt>
                <c:pt idx="83">
                  <c:v>4.481720540903078E-2</c:v>
                </c:pt>
                <c:pt idx="84">
                  <c:v>2.1540707909030454E-2</c:v>
                </c:pt>
                <c:pt idx="85">
                  <c:v>3.5564195909046248E-2</c:v>
                </c:pt>
                <c:pt idx="86">
                  <c:v>5.4687669409032413E-2</c:v>
                </c:pt>
                <c:pt idx="87">
                  <c:v>2.5311345909028615E-2</c:v>
                </c:pt>
                <c:pt idx="88">
                  <c:v>4.2934862909050298E-2</c:v>
                </c:pt>
                <c:pt idx="89">
                  <c:v>8.8558089909035131E-2</c:v>
                </c:pt>
                <c:pt idx="90">
                  <c:v>5.208188240902295E-2</c:v>
                </c:pt>
                <c:pt idx="91">
                  <c:v>2.9605428409049284E-2</c:v>
                </c:pt>
                <c:pt idx="92">
                  <c:v>7.0128872909035245E-2</c:v>
                </c:pt>
                <c:pt idx="93">
                  <c:v>3.1152491409025429E-2</c:v>
                </c:pt>
                <c:pt idx="94">
                  <c:v>8.6176051909038043E-2</c:v>
                </c:pt>
                <c:pt idx="95">
                  <c:v>8.9299525409033076E-2</c:v>
                </c:pt>
                <c:pt idx="96">
                  <c:v>5.8023129409023044E-2</c:v>
                </c:pt>
                <c:pt idx="97">
                  <c:v>3.2846602909045008E-2</c:v>
                </c:pt>
                <c:pt idx="98">
                  <c:v>5.5870134409046923E-2</c:v>
                </c:pt>
                <c:pt idx="99">
                  <c:v>2.3093680409043971E-2</c:v>
                </c:pt>
                <c:pt idx="100">
                  <c:v>4.7817139409045473E-2</c:v>
                </c:pt>
                <c:pt idx="101">
                  <c:v>1.6140641909022146E-2</c:v>
                </c:pt>
                <c:pt idx="102">
                  <c:v>4.7564173409047117E-2</c:v>
                </c:pt>
                <c:pt idx="103">
                  <c:v>3.498764690903261E-2</c:v>
                </c:pt>
                <c:pt idx="104">
                  <c:v>2.6411250909037176E-2</c:v>
                </c:pt>
                <c:pt idx="105">
                  <c:v>1.1934854909044834E-2</c:v>
                </c:pt>
                <c:pt idx="106">
                  <c:v>4.1858328409048462E-2</c:v>
                </c:pt>
                <c:pt idx="107">
                  <c:v>5.2817149090329529E-3</c:v>
                </c:pt>
                <c:pt idx="108">
                  <c:v>4.4005478409044507E-2</c:v>
                </c:pt>
                <c:pt idx="109">
                  <c:v>4.8028879409041048E-2</c:v>
                </c:pt>
                <c:pt idx="110">
                  <c:v>2.7852439909029969E-2</c:v>
                </c:pt>
                <c:pt idx="111">
                  <c:v>4.7276101909026091E-2</c:v>
                </c:pt>
                <c:pt idx="112">
                  <c:v>4.2999575409031265E-2</c:v>
                </c:pt>
                <c:pt idx="113">
                  <c:v>4.7922976409029261E-2</c:v>
                </c:pt>
                <c:pt idx="114">
                  <c:v>2.5546623909030397E-2</c:v>
                </c:pt>
                <c:pt idx="115">
                  <c:v>5.2870111909033013E-2</c:v>
                </c:pt>
                <c:pt idx="116">
                  <c:v>7.9693570909047384E-2</c:v>
                </c:pt>
                <c:pt idx="117">
                  <c:v>6.1017160409029325E-2</c:v>
                </c:pt>
                <c:pt idx="118">
                  <c:v>6.2540720909028069E-2</c:v>
                </c:pt>
                <c:pt idx="119">
                  <c:v>-2.5356025909671343E-3</c:v>
                </c:pt>
                <c:pt idx="120">
                  <c:v>3.7587885409034072E-2</c:v>
                </c:pt>
                <c:pt idx="121">
                  <c:v>5.8611286409026464E-2</c:v>
                </c:pt>
                <c:pt idx="122">
                  <c:v>2.6534774409046669E-2</c:v>
                </c:pt>
                <c:pt idx="123">
                  <c:v>3.0358363909036568E-2</c:v>
                </c:pt>
                <c:pt idx="124">
                  <c:v>4.6381938909033527E-2</c:v>
                </c:pt>
                <c:pt idx="125">
                  <c:v>3.29054704090459E-2</c:v>
                </c:pt>
                <c:pt idx="126">
                  <c:v>5.0729016409045813E-2</c:v>
                </c:pt>
                <c:pt idx="127">
                  <c:v>1.2052518909045851E-2</c:v>
                </c:pt>
                <c:pt idx="128">
                  <c:v>8.6475861909048823E-2</c:v>
                </c:pt>
                <c:pt idx="129">
                  <c:v>0.18359908890903798</c:v>
                </c:pt>
                <c:pt idx="130">
                  <c:v>7.442306990902825E-2</c:v>
                </c:pt>
                <c:pt idx="131">
                  <c:v>4.8146688409042127E-2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3C4-43B3-A71D-586527F6F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5257552"/>
        <c:axId val="1785258032"/>
      </c:scatterChart>
      <c:valAx>
        <c:axId val="178525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8032"/>
        <c:crossesAt val="-0.15000000000000002"/>
        <c:crossBetween val="midCat"/>
      </c:valAx>
      <c:valAx>
        <c:axId val="17852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layout>
            <c:manualLayout>
              <c:xMode val="edge"/>
              <c:yMode val="edge"/>
              <c:x val="1.5384615384615385E-2"/>
              <c:y val="0.37443543995089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7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 (No ends)</a:t>
            </a:r>
          </a:p>
        </c:rich>
      </c:tx>
      <c:layout>
        <c:manualLayout>
          <c:xMode val="edge"/>
          <c:yMode val="edge"/>
          <c:x val="0.433736909321004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6911763809312115E-2"/>
                  <c:y val="0.1508373432487605"/>
                </c:manualLayout>
              </c:layout>
              <c:numFmt formatCode="#,##0.0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'Y Locations'!$G$9:$G$132</c:f>
              <c:numCache>
                <c:formatCode>General</c:formatCode>
                <c:ptCount val="124"/>
                <c:pt idx="0">
                  <c:v>111.67610000000001</c:v>
                </c:pt>
                <c:pt idx="1">
                  <c:v>136.34190000000001</c:v>
                </c:pt>
                <c:pt idx="2">
                  <c:v>161.0068</c:v>
                </c:pt>
                <c:pt idx="3">
                  <c:v>185.67169999999999</c:v>
                </c:pt>
                <c:pt idx="4">
                  <c:v>210.33750000000001</c:v>
                </c:pt>
                <c:pt idx="5">
                  <c:v>235.00239999999999</c:v>
                </c:pt>
                <c:pt idx="6">
                  <c:v>259.66699999999997</c:v>
                </c:pt>
                <c:pt idx="7">
                  <c:v>284.3331</c:v>
                </c:pt>
                <c:pt idx="8">
                  <c:v>308.99869999999999</c:v>
                </c:pt>
                <c:pt idx="9">
                  <c:v>333.6628</c:v>
                </c:pt>
                <c:pt idx="10">
                  <c:v>358.32889999999998</c:v>
                </c:pt>
                <c:pt idx="11">
                  <c:v>382.9941</c:v>
                </c:pt>
                <c:pt idx="12">
                  <c:v>407.65940000000001</c:v>
                </c:pt>
                <c:pt idx="13">
                  <c:v>432.3236</c:v>
                </c:pt>
                <c:pt idx="14">
                  <c:v>456.98939999999999</c:v>
                </c:pt>
                <c:pt idx="15">
                  <c:v>481.65460000000002</c:v>
                </c:pt>
                <c:pt idx="16">
                  <c:v>506.32029999999997</c:v>
                </c:pt>
                <c:pt idx="17">
                  <c:v>530.98500000000001</c:v>
                </c:pt>
                <c:pt idx="18">
                  <c:v>555.65060000000005</c:v>
                </c:pt>
                <c:pt idx="19">
                  <c:v>580.31550000000004</c:v>
                </c:pt>
                <c:pt idx="20">
                  <c:v>604.97950000000003</c:v>
                </c:pt>
                <c:pt idx="21">
                  <c:v>629.64620000000002</c:v>
                </c:pt>
                <c:pt idx="22">
                  <c:v>654.31100000000004</c:v>
                </c:pt>
                <c:pt idx="23">
                  <c:v>678.97590000000002</c:v>
                </c:pt>
                <c:pt idx="24">
                  <c:v>703.64110000000005</c:v>
                </c:pt>
                <c:pt idx="25">
                  <c:v>728.3075</c:v>
                </c:pt>
                <c:pt idx="26">
                  <c:v>752.97230000000002</c:v>
                </c:pt>
                <c:pt idx="27">
                  <c:v>777.63810000000001</c:v>
                </c:pt>
                <c:pt idx="28">
                  <c:v>802.30240000000003</c:v>
                </c:pt>
                <c:pt idx="29">
                  <c:v>826.96849999999995</c:v>
                </c:pt>
                <c:pt idx="30">
                  <c:v>851.63319999999999</c:v>
                </c:pt>
                <c:pt idx="31">
                  <c:v>876.2989</c:v>
                </c:pt>
                <c:pt idx="32">
                  <c:v>900.96469999999999</c:v>
                </c:pt>
                <c:pt idx="33">
                  <c:v>925.62900000000002</c:v>
                </c:pt>
                <c:pt idx="34">
                  <c:v>950.29420000000005</c:v>
                </c:pt>
                <c:pt idx="35">
                  <c:v>974.95910000000003</c:v>
                </c:pt>
                <c:pt idx="36">
                  <c:v>999.62450000000001</c:v>
                </c:pt>
                <c:pt idx="37">
                  <c:v>1024.2904000000001</c:v>
                </c:pt>
                <c:pt idx="38">
                  <c:v>1048.9556</c:v>
                </c:pt>
                <c:pt idx="39">
                  <c:v>1073.6210000000001</c:v>
                </c:pt>
                <c:pt idx="40">
                  <c:v>1098.2860000000001</c:v>
                </c:pt>
                <c:pt idx="41">
                  <c:v>1122.9508000000001</c:v>
                </c:pt>
                <c:pt idx="42">
                  <c:v>1147.6158</c:v>
                </c:pt>
                <c:pt idx="43">
                  <c:v>1172.2816</c:v>
                </c:pt>
                <c:pt idx="44">
                  <c:v>1196.9465</c:v>
                </c:pt>
                <c:pt idx="45">
                  <c:v>1221.6116999999999</c:v>
                </c:pt>
                <c:pt idx="46">
                  <c:v>1246.277</c:v>
                </c:pt>
                <c:pt idx="47">
                  <c:v>1270.9416000000001</c:v>
                </c:pt>
                <c:pt idx="48">
                  <c:v>1295.6075000000001</c:v>
                </c:pt>
                <c:pt idx="49">
                  <c:v>1320.2731000000001</c:v>
                </c:pt>
                <c:pt idx="50">
                  <c:v>1344.9381000000001</c:v>
                </c:pt>
                <c:pt idx="51">
                  <c:v>1369.6027999999999</c:v>
                </c:pt>
                <c:pt idx="52">
                  <c:v>1394.2681</c:v>
                </c:pt>
                <c:pt idx="53">
                  <c:v>1418.9336000000001</c:v>
                </c:pt>
                <c:pt idx="54">
                  <c:v>1443.5980999999999</c:v>
                </c:pt>
                <c:pt idx="55">
                  <c:v>1468.2629999999999</c:v>
                </c:pt>
                <c:pt idx="56">
                  <c:v>1492.9284</c:v>
                </c:pt>
                <c:pt idx="57">
                  <c:v>1517.5941</c:v>
                </c:pt>
                <c:pt idx="58">
                  <c:v>1542.2589</c:v>
                </c:pt>
                <c:pt idx="59">
                  <c:v>1566.9246000000001</c:v>
                </c:pt>
                <c:pt idx="60">
                  <c:v>1591.5893000000001</c:v>
                </c:pt>
                <c:pt idx="61">
                  <c:v>1616.2551000000001</c:v>
                </c:pt>
                <c:pt idx="62">
                  <c:v>1640.9197999999999</c:v>
                </c:pt>
                <c:pt idx="63">
                  <c:v>1665.5853999999999</c:v>
                </c:pt>
                <c:pt idx="64">
                  <c:v>1690.2508</c:v>
                </c:pt>
                <c:pt idx="65">
                  <c:v>1714.9150999999999</c:v>
                </c:pt>
                <c:pt idx="66">
                  <c:v>1739.5813000000001</c:v>
                </c:pt>
                <c:pt idx="67">
                  <c:v>1764.2462</c:v>
                </c:pt>
                <c:pt idx="68">
                  <c:v>1788.9123999999999</c:v>
                </c:pt>
                <c:pt idx="69">
                  <c:v>1813.5771</c:v>
                </c:pt>
                <c:pt idx="70">
                  <c:v>1838.2420999999999</c:v>
                </c:pt>
                <c:pt idx="71">
                  <c:v>1862.9074000000001</c:v>
                </c:pt>
                <c:pt idx="72">
                  <c:v>1887.5722000000001</c:v>
                </c:pt>
                <c:pt idx="73">
                  <c:v>1912.2379000000001</c:v>
                </c:pt>
                <c:pt idx="74">
                  <c:v>1936.903</c:v>
                </c:pt>
                <c:pt idx="75">
                  <c:v>1961.5681</c:v>
                </c:pt>
                <c:pt idx="76">
                  <c:v>1986.2336</c:v>
                </c:pt>
                <c:pt idx="77">
                  <c:v>2010.8991000000001</c:v>
                </c:pt>
                <c:pt idx="78">
                  <c:v>2035.5654</c:v>
                </c:pt>
                <c:pt idx="79">
                  <c:v>2060.2293</c:v>
                </c:pt>
                <c:pt idx="80">
                  <c:v>2084.8942999999999</c:v>
                </c:pt>
                <c:pt idx="81">
                  <c:v>2109.5596999999998</c:v>
                </c:pt>
                <c:pt idx="82">
                  <c:v>2134.2249999999999</c:v>
                </c:pt>
                <c:pt idx="83">
                  <c:v>2158.89</c:v>
                </c:pt>
                <c:pt idx="84">
                  <c:v>2183.5554999999999</c:v>
                </c:pt>
                <c:pt idx="85">
                  <c:v>2208.2215000000001</c:v>
                </c:pt>
                <c:pt idx="86">
                  <c:v>2232.8881999999999</c:v>
                </c:pt>
                <c:pt idx="87">
                  <c:v>2257.5504999999998</c:v>
                </c:pt>
                <c:pt idx="88">
                  <c:v>2282.2166000000002</c:v>
                </c:pt>
                <c:pt idx="89">
                  <c:v>2306.8814000000002</c:v>
                </c:pt>
                <c:pt idx="90">
                  <c:v>2331.5472</c:v>
                </c:pt>
                <c:pt idx="91">
                  <c:v>2356.2125000000001</c:v>
                </c:pt>
                <c:pt idx="92">
                  <c:v>2380.8780000000002</c:v>
                </c:pt>
                <c:pt idx="93">
                  <c:v>2405.5427</c:v>
                </c:pt>
                <c:pt idx="94">
                  <c:v>2430.2089999999998</c:v>
                </c:pt>
                <c:pt idx="95">
                  <c:v>2454.8724999999999</c:v>
                </c:pt>
                <c:pt idx="96">
                  <c:v>2479.5383999999999</c:v>
                </c:pt>
                <c:pt idx="97">
                  <c:v>2504.2031000000002</c:v>
                </c:pt>
                <c:pt idx="98">
                  <c:v>2528.8679999999999</c:v>
                </c:pt>
                <c:pt idx="99">
                  <c:v>2553.5338000000002</c:v>
                </c:pt>
                <c:pt idx="100">
                  <c:v>2578.1984000000002</c:v>
                </c:pt>
                <c:pt idx="101">
                  <c:v>2602.8636000000001</c:v>
                </c:pt>
                <c:pt idx="102">
                  <c:v>2627.5295999999998</c:v>
                </c:pt>
                <c:pt idx="103">
                  <c:v>2652.1950999999999</c:v>
                </c:pt>
                <c:pt idx="104">
                  <c:v>2676.8595999999998</c:v>
                </c:pt>
                <c:pt idx="105">
                  <c:v>2701.5254</c:v>
                </c:pt>
                <c:pt idx="106">
                  <c:v>2726.1902</c:v>
                </c:pt>
                <c:pt idx="107">
                  <c:v>2750.8553999999999</c:v>
                </c:pt>
                <c:pt idx="108">
                  <c:v>2775.5201999999999</c:v>
                </c:pt>
                <c:pt idx="109">
                  <c:v>2800.1860999999999</c:v>
                </c:pt>
                <c:pt idx="110">
                  <c:v>2824.8508000000002</c:v>
                </c:pt>
                <c:pt idx="111">
                  <c:v>2849.5162</c:v>
                </c:pt>
                <c:pt idx="112">
                  <c:v>2874.1821</c:v>
                </c:pt>
                <c:pt idx="113">
                  <c:v>2898.8474999999999</c:v>
                </c:pt>
                <c:pt idx="114">
                  <c:v>2923.5122000000001</c:v>
                </c:pt>
                <c:pt idx="115">
                  <c:v>2948.1772000000001</c:v>
                </c:pt>
                <c:pt idx="116">
                  <c:v>2972.8422</c:v>
                </c:pt>
                <c:pt idx="117">
                  <c:v>2997.5102000000002</c:v>
                </c:pt>
                <c:pt idx="118">
                  <c:v>3022.1736999999998</c:v>
                </c:pt>
                <c:pt idx="119">
                  <c:v>3046.8389000000002</c:v>
                </c:pt>
                <c:pt idx="120">
                  <c:v>3071.5028000000002</c:v>
                </c:pt>
                <c:pt idx="121">
                  <c:v>3096.1689000000001</c:v>
                </c:pt>
                <c:pt idx="122">
                  <c:v>3120.8337999999999</c:v>
                </c:pt>
                <c:pt idx="123">
                  <c:v>3145.4998999999998</c:v>
                </c:pt>
              </c:numCache>
            </c:numRef>
          </c:xVal>
          <c:yVal>
            <c:numRef>
              <c:f>'X Locations'!$O$8:$O$131</c:f>
              <c:numCache>
                <c:formatCode>0.0000</c:formatCode>
                <c:ptCount val="124"/>
                <c:pt idx="0">
                  <c:v>-0.14974999999999739</c:v>
                </c:pt>
                <c:pt idx="1">
                  <c:v>-0.26614999999999611</c:v>
                </c:pt>
                <c:pt idx="2">
                  <c:v>-0.2324000000000126</c:v>
                </c:pt>
                <c:pt idx="3">
                  <c:v>-0.19310000000000116</c:v>
                </c:pt>
                <c:pt idx="4">
                  <c:v>-0.17914999999999281</c:v>
                </c:pt>
                <c:pt idx="5">
                  <c:v>-0.13280000000000314</c:v>
                </c:pt>
                <c:pt idx="6">
                  <c:v>-8.8050000000009732E-2</c:v>
                </c:pt>
                <c:pt idx="7">
                  <c:v>-6.7650000000000432E-2</c:v>
                </c:pt>
                <c:pt idx="8">
                  <c:v>-0.10249999999999204</c:v>
                </c:pt>
                <c:pt idx="9">
                  <c:v>6.7599999999998772E-2</c:v>
                </c:pt>
                <c:pt idx="10">
                  <c:v>-0.182549999999992</c:v>
                </c:pt>
                <c:pt idx="11">
                  <c:v>-0.14504999999999768</c:v>
                </c:pt>
                <c:pt idx="12">
                  <c:v>-0.15324999999999989</c:v>
                </c:pt>
                <c:pt idx="13">
                  <c:v>-0.11734999999998763</c:v>
                </c:pt>
                <c:pt idx="14">
                  <c:v>-0.14339999999999975</c:v>
                </c:pt>
                <c:pt idx="15">
                  <c:v>-0.15749999999999886</c:v>
                </c:pt>
                <c:pt idx="16">
                  <c:v>-0.18449999999999989</c:v>
                </c:pt>
                <c:pt idx="17">
                  <c:v>7.6149999999998386E-2</c:v>
                </c:pt>
                <c:pt idx="18">
                  <c:v>-0.20629999999999882</c:v>
                </c:pt>
                <c:pt idx="19">
                  <c:v>-0.10845000000000482</c:v>
                </c:pt>
                <c:pt idx="20">
                  <c:v>-0.18684999999999263</c:v>
                </c:pt>
                <c:pt idx="21">
                  <c:v>-0.20550000000000068</c:v>
                </c:pt>
                <c:pt idx="22">
                  <c:v>-0.13145000000000095</c:v>
                </c:pt>
                <c:pt idx="23">
                  <c:v>-0.38954999999999984</c:v>
                </c:pt>
                <c:pt idx="24">
                  <c:v>-0.21824999999999761</c:v>
                </c:pt>
                <c:pt idx="25">
                  <c:v>-0.23775000000000546</c:v>
                </c:pt>
                <c:pt idx="26">
                  <c:v>-0.3472500000000025</c:v>
                </c:pt>
                <c:pt idx="27">
                  <c:v>-0.23675000000000068</c:v>
                </c:pt>
                <c:pt idx="28">
                  <c:v>-2.6749999999992724E-2</c:v>
                </c:pt>
                <c:pt idx="29">
                  <c:v>-0.29110000000000014</c:v>
                </c:pt>
                <c:pt idx="30">
                  <c:v>-0.16275000000000261</c:v>
                </c:pt>
                <c:pt idx="31">
                  <c:v>-0.12549999999998818</c:v>
                </c:pt>
                <c:pt idx="32">
                  <c:v>-0.13420000000000698</c:v>
                </c:pt>
                <c:pt idx="33">
                  <c:v>-0.26380000000000337</c:v>
                </c:pt>
                <c:pt idx="34">
                  <c:v>-0.25100000000000477</c:v>
                </c:pt>
                <c:pt idx="35">
                  <c:v>-0.15074999999998795</c:v>
                </c:pt>
                <c:pt idx="36">
                  <c:v>-0.39844999999999686</c:v>
                </c:pt>
                <c:pt idx="37">
                  <c:v>-0.22280000000000655</c:v>
                </c:pt>
                <c:pt idx="38">
                  <c:v>-0.14400000000000546</c:v>
                </c:pt>
                <c:pt idx="39">
                  <c:v>-0.27264999999999873</c:v>
                </c:pt>
                <c:pt idx="40">
                  <c:v>-0.22610000000000241</c:v>
                </c:pt>
                <c:pt idx="41">
                  <c:v>-0.24250000000000682</c:v>
                </c:pt>
                <c:pt idx="42">
                  <c:v>-0.19350000000000023</c:v>
                </c:pt>
                <c:pt idx="43">
                  <c:v>-0.15109999999999957</c:v>
                </c:pt>
                <c:pt idx="44">
                  <c:v>-0.28000000000000114</c:v>
                </c:pt>
                <c:pt idx="45">
                  <c:v>-0.17089999999998895</c:v>
                </c:pt>
                <c:pt idx="46">
                  <c:v>-0.27299999999999613</c:v>
                </c:pt>
                <c:pt idx="47">
                  <c:v>-0.27049999999999841</c:v>
                </c:pt>
                <c:pt idx="48">
                  <c:v>-0.23574999999999591</c:v>
                </c:pt>
                <c:pt idx="49">
                  <c:v>-0.25384999999999991</c:v>
                </c:pt>
                <c:pt idx="50">
                  <c:v>-8.5900000000009413E-2</c:v>
                </c:pt>
                <c:pt idx="51">
                  <c:v>-0.21215000000000828</c:v>
                </c:pt>
                <c:pt idx="52">
                  <c:v>-0.31315000000000737</c:v>
                </c:pt>
                <c:pt idx="53">
                  <c:v>-0.2053499999999957</c:v>
                </c:pt>
                <c:pt idx="54">
                  <c:v>-0.28095000000000425</c:v>
                </c:pt>
                <c:pt idx="55">
                  <c:v>-0.19120000000000914</c:v>
                </c:pt>
                <c:pt idx="56">
                  <c:v>-0.19105000000000416</c:v>
                </c:pt>
                <c:pt idx="57">
                  <c:v>-0.17895000000000039</c:v>
                </c:pt>
                <c:pt idx="58">
                  <c:v>-0.21675000000000466</c:v>
                </c:pt>
                <c:pt idx="59">
                  <c:v>-0.12794999999999845</c:v>
                </c:pt>
                <c:pt idx="60">
                  <c:v>-0.227800000000002</c:v>
                </c:pt>
                <c:pt idx="61">
                  <c:v>-0.28125</c:v>
                </c:pt>
                <c:pt idx="62">
                  <c:v>-0.21975000000000477</c:v>
                </c:pt>
                <c:pt idx="63">
                  <c:v>-0.32550000000000523</c:v>
                </c:pt>
                <c:pt idx="64">
                  <c:v>-0.29855000000000587</c:v>
                </c:pt>
                <c:pt idx="65">
                  <c:v>-0.21059999999999945</c:v>
                </c:pt>
                <c:pt idx="66">
                  <c:v>-0.26234999999999786</c:v>
                </c:pt>
                <c:pt idx="67">
                  <c:v>-0.2981500000000068</c:v>
                </c:pt>
                <c:pt idx="68">
                  <c:v>-0.25849999999999795</c:v>
                </c:pt>
                <c:pt idx="69">
                  <c:v>-0.14130000000000109</c:v>
                </c:pt>
                <c:pt idx="70">
                  <c:v>-0.31444999999999368</c:v>
                </c:pt>
                <c:pt idx="71">
                  <c:v>-0.14965000000000828</c:v>
                </c:pt>
                <c:pt idx="72">
                  <c:v>0.10665000000000191</c:v>
                </c:pt>
                <c:pt idx="73">
                  <c:v>-0.11164999999999736</c:v>
                </c:pt>
                <c:pt idx="74">
                  <c:v>-0.2543500000000023</c:v>
                </c:pt>
                <c:pt idx="75">
                  <c:v>-0.23985000000000412</c:v>
                </c:pt>
                <c:pt idx="76">
                  <c:v>-0.29999999999999716</c:v>
                </c:pt>
                <c:pt idx="77">
                  <c:v>-0.46250000000000568</c:v>
                </c:pt>
                <c:pt idx="78">
                  <c:v>-0.21864999999999668</c:v>
                </c:pt>
                <c:pt idx="79">
                  <c:v>-0.23314999999999486</c:v>
                </c:pt>
                <c:pt idx="80">
                  <c:v>-0.2929499999999905</c:v>
                </c:pt>
                <c:pt idx="81">
                  <c:v>-0.26505000000000223</c:v>
                </c:pt>
                <c:pt idx="82">
                  <c:v>-0.29625000000000057</c:v>
                </c:pt>
                <c:pt idx="83">
                  <c:v>-0.22874999999999091</c:v>
                </c:pt>
                <c:pt idx="84">
                  <c:v>-0.21020000000000039</c:v>
                </c:pt>
                <c:pt idx="85">
                  <c:v>-0.19610000000000127</c:v>
                </c:pt>
                <c:pt idx="86">
                  <c:v>-0.2654500000000013</c:v>
                </c:pt>
                <c:pt idx="87">
                  <c:v>-0.32784999999999798</c:v>
                </c:pt>
                <c:pt idx="88">
                  <c:v>-0.21845000000000425</c:v>
                </c:pt>
                <c:pt idx="89">
                  <c:v>-0.2041499999999985</c:v>
                </c:pt>
                <c:pt idx="90">
                  <c:v>-0.30395000000000039</c:v>
                </c:pt>
                <c:pt idx="91">
                  <c:v>-0.26959999999999695</c:v>
                </c:pt>
                <c:pt idx="92">
                  <c:v>-0.22104999999999109</c:v>
                </c:pt>
                <c:pt idx="93">
                  <c:v>-0.32614999999999839</c:v>
                </c:pt>
                <c:pt idx="94">
                  <c:v>-0.35704999999998677</c:v>
                </c:pt>
                <c:pt idx="95">
                  <c:v>-0.25489999999999213</c:v>
                </c:pt>
                <c:pt idx="96">
                  <c:v>-0.24359999999998649</c:v>
                </c:pt>
                <c:pt idx="97">
                  <c:v>-0.25655000000000427</c:v>
                </c:pt>
                <c:pt idx="98">
                  <c:v>-0.30230000000000246</c:v>
                </c:pt>
                <c:pt idx="99">
                  <c:v>-0.26670000000000016</c:v>
                </c:pt>
                <c:pt idx="100">
                  <c:v>-0.21580000000000155</c:v>
                </c:pt>
                <c:pt idx="101">
                  <c:v>-0.28655000000000541</c:v>
                </c:pt>
                <c:pt idx="102">
                  <c:v>-0.36205000000001064</c:v>
                </c:pt>
                <c:pt idx="103">
                  <c:v>-0.27984999999999616</c:v>
                </c:pt>
                <c:pt idx="104">
                  <c:v>-0.20365000000001032</c:v>
                </c:pt>
                <c:pt idx="105">
                  <c:v>-0.27035000000000764</c:v>
                </c:pt>
                <c:pt idx="106">
                  <c:v>-0.18389999999999418</c:v>
                </c:pt>
                <c:pt idx="107">
                  <c:v>-0.23385000000000389</c:v>
                </c:pt>
                <c:pt idx="108">
                  <c:v>-0.19840000000000657</c:v>
                </c:pt>
                <c:pt idx="109">
                  <c:v>-0.23449999999999704</c:v>
                </c:pt>
                <c:pt idx="110">
                  <c:v>-0.35850000000000648</c:v>
                </c:pt>
                <c:pt idx="111">
                  <c:v>-0.31390000000000384</c:v>
                </c:pt>
                <c:pt idx="112">
                  <c:v>-0.29654999999999632</c:v>
                </c:pt>
                <c:pt idx="113">
                  <c:v>-0.29699999999999704</c:v>
                </c:pt>
                <c:pt idx="114">
                  <c:v>-0.2436000000000007</c:v>
                </c:pt>
                <c:pt idx="115">
                  <c:v>-0.28454999999999586</c:v>
                </c:pt>
                <c:pt idx="116">
                  <c:v>-0.20340000000000202</c:v>
                </c:pt>
                <c:pt idx="117">
                  <c:v>-0.28810000000000002</c:v>
                </c:pt>
                <c:pt idx="118">
                  <c:v>-0.33419999999999561</c:v>
                </c:pt>
                <c:pt idx="119">
                  <c:v>-0.25660000000000593</c:v>
                </c:pt>
                <c:pt idx="120">
                  <c:v>-0.18004999999999427</c:v>
                </c:pt>
                <c:pt idx="121">
                  <c:v>-0.3019999999999925</c:v>
                </c:pt>
                <c:pt idx="122">
                  <c:v>-0.13820000000001187</c:v>
                </c:pt>
                <c:pt idx="123">
                  <c:v>-0.26259999999999195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F5A-4194-8D00-742A6EBBD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878160"/>
        <c:axId val="1826878640"/>
      </c:scatterChart>
      <c:valAx>
        <c:axId val="182687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640"/>
        <c:crossesAt val="-0.5"/>
        <c:crossBetween val="midCat"/>
      </c:valAx>
      <c:valAx>
        <c:axId val="182687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10DF-232B-DFE6-4A9C-1530D1FDF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C55F6-F8C3-97C5-6C1D-F85739103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3CE8-3BAE-2F21-BB6B-0E663A60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C3BAC-20DD-B109-31BF-FAFC9428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3F3C-BFDA-5423-D71C-F32FFA04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1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3CC1-964A-88BF-BC93-9224CF29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5AD3D-F601-2C49-0566-6C4D8BF20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909C1-6FEB-1E0D-A829-18A3C3E5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D2C1F-CAB9-4CC9-AC94-343D7943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9571-E9B1-21B6-09AD-D5BD9FA0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9FC369-8E7D-90B8-EBD1-ABEF268E8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738FF-EC69-2C4B-B190-5A7870A00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8E54A-1C8F-D4B8-F4AF-854BC611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9EA7A-4A9A-490E-6802-04356F996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63492-4B04-72F1-E225-E150A357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3C64-9950-CE4F-280D-16301236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EC2CF-C12B-415A-FDA3-84011B554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1721C-1396-2F98-629E-A734136C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67-C5B1-6F9E-5338-73816FD3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487E-CF41-FF8B-285E-D34695D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9F75-72C0-835B-68DA-1D70A782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951BB-0F53-F08F-463E-7C31AA36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10649-462A-B2D1-6B52-AE11BB39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59330-D028-A4DF-F580-E2F25E2C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13A44-FCCF-542E-1168-FBCC9F48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ABDA-257F-8468-B908-81C01AA5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413F-B309-CA6E-FEF4-8AEC12CA7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A6B7B-5EA7-4EA0-13AE-C1B21F8F3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7E2E2-7BCA-20C6-2F95-F884BA86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4890C-76DB-723A-0510-27598F09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7EEB2-5F56-CE9A-E136-6D91F846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1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F6636-416E-5773-C05E-A0E0630E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12C2-E53A-B4EB-2057-5885791FA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7D73D-6CC9-EB81-A884-03D72DA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184E5-6891-E708-0D66-76027F47A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9F3EB-E67F-9E09-B430-D4DF2E63F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E5179-9105-AF3E-5AFD-558E8CDC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DFE49-8B6D-920E-1B59-F269DA60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50A26-C46C-1D48-CBBC-70E8DA36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2AC7-F4F3-CA18-C128-2A4A3DBE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BF92-F565-4AEF-E14B-EAC4FDD4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0A694-C889-68FD-8156-91743609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B168B-2D29-6F37-B526-31E2E894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9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BB551E-A7CE-B1F8-B4D9-E830DB8C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92C74-B9B2-6A2E-551F-822F79BC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3CEF4-15B0-5902-C592-270F23E2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57B1-F0B5-87FE-6A7C-3DCFF613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3E73-D5D7-74BC-A2E1-542045A0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98491-B8C3-CEA3-AC37-75A72F977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47828-AF82-20B6-0293-5F8B0581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0A7DB-1445-704A-15BB-61CD35F4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8016D-685B-540E-42F8-FDBD63FE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AAB2-A3BB-3535-3C75-54F28439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723D6-1869-0E6E-42E6-F32FFC5FC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1FC55-E47D-F13D-7E5B-84977C1A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613AA-6AE0-ED48-C20F-86FC84A4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62AD9-0D8E-95F7-C1B5-1486329F1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5ABC3-0794-CFAE-2078-13D5B60D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BBF47-14A9-C32B-223C-AC750513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BC236-3F2D-2217-0169-9D1B88D7D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AD757-5D30-D5A1-366F-90378B742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2E6071-76DB-4883-B9C6-92162174E7B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75954-D868-3A57-EFEA-66FC276D9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88227-72CC-A030-6A19-1BB5859D8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F61CFB-EFE7-4348-BE7E-A4BFD2BF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tal piece of equipment&#10;&#10;AI-generated content may be incorrect.">
            <a:extLst>
              <a:ext uri="{FF2B5EF4-FFF2-40B4-BE49-F238E27FC236}">
                <a16:creationId xmlns:a16="http://schemas.microsoft.com/office/drawing/2014/main" id="{377913E2-0D23-87DD-E8DA-ACF101CA0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03769" y="836579"/>
            <a:ext cx="7318443" cy="49124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147A56-3F1F-A40B-5910-0201A7F1A49B}"/>
              </a:ext>
            </a:extLst>
          </p:cNvPr>
          <p:cNvGrpSpPr/>
          <p:nvPr/>
        </p:nvGrpSpPr>
        <p:grpSpPr>
          <a:xfrm>
            <a:off x="3103455" y="2425148"/>
            <a:ext cx="309700" cy="930302"/>
            <a:chOff x="3103455" y="2425148"/>
            <a:chExt cx="309700" cy="930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BC198DC-BE88-93EC-EE77-F30386A495F5}"/>
                </a:ext>
              </a:extLst>
            </p:cNvPr>
            <p:cNvCxnSpPr/>
            <p:nvPr/>
          </p:nvCxnSpPr>
          <p:spPr>
            <a:xfrm>
              <a:off x="3291840" y="2695492"/>
              <a:ext cx="0" cy="659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BA2FF3-243E-1B88-3E4B-637146BBE664}"/>
                </a:ext>
              </a:extLst>
            </p:cNvPr>
            <p:cNvSpPr txBox="1"/>
            <p:nvPr/>
          </p:nvSpPr>
          <p:spPr>
            <a:xfrm>
              <a:off x="3103455" y="242514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9C7430A-DD94-8799-BCF6-D6F394525422}"/>
              </a:ext>
            </a:extLst>
          </p:cNvPr>
          <p:cNvGrpSpPr/>
          <p:nvPr/>
        </p:nvGrpSpPr>
        <p:grpSpPr>
          <a:xfrm>
            <a:off x="4957913" y="2437925"/>
            <a:ext cx="309700" cy="930302"/>
            <a:chOff x="3103455" y="2425148"/>
            <a:chExt cx="309700" cy="93030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133C4F8-2D71-B9FD-7DBF-04D6B7310372}"/>
                </a:ext>
              </a:extLst>
            </p:cNvPr>
            <p:cNvCxnSpPr/>
            <p:nvPr/>
          </p:nvCxnSpPr>
          <p:spPr>
            <a:xfrm>
              <a:off x="3291840" y="2695492"/>
              <a:ext cx="0" cy="659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25DB83-E307-C193-9B89-3CF2A958F0CD}"/>
                </a:ext>
              </a:extLst>
            </p:cNvPr>
            <p:cNvSpPr txBox="1"/>
            <p:nvPr/>
          </p:nvSpPr>
          <p:spPr>
            <a:xfrm>
              <a:off x="3103455" y="242514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C5FC2-40E9-8F0F-61BC-F9B39246F3E2}"/>
              </a:ext>
            </a:extLst>
          </p:cNvPr>
          <p:cNvGrpSpPr/>
          <p:nvPr/>
        </p:nvGrpSpPr>
        <p:grpSpPr>
          <a:xfrm>
            <a:off x="5745284" y="2458941"/>
            <a:ext cx="309700" cy="930302"/>
            <a:chOff x="3103455" y="2425148"/>
            <a:chExt cx="309700" cy="93030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48382E7-C42A-15B1-3D13-186AFF7EBE5D}"/>
                </a:ext>
              </a:extLst>
            </p:cNvPr>
            <p:cNvCxnSpPr/>
            <p:nvPr/>
          </p:nvCxnSpPr>
          <p:spPr>
            <a:xfrm>
              <a:off x="3291840" y="2695492"/>
              <a:ext cx="0" cy="659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5C69B9-14A6-741A-FECD-5548B5DC5F9E}"/>
                </a:ext>
              </a:extLst>
            </p:cNvPr>
            <p:cNvSpPr txBox="1"/>
            <p:nvPr/>
          </p:nvSpPr>
          <p:spPr>
            <a:xfrm>
              <a:off x="3103455" y="242514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3BA94-6C0F-53F4-3D72-40E427924E92}"/>
              </a:ext>
            </a:extLst>
          </p:cNvPr>
          <p:cNvGrpSpPr/>
          <p:nvPr/>
        </p:nvGrpSpPr>
        <p:grpSpPr>
          <a:xfrm>
            <a:off x="7240335" y="2486367"/>
            <a:ext cx="309700" cy="930302"/>
            <a:chOff x="3103455" y="2425148"/>
            <a:chExt cx="309700" cy="93030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C35CA0A-B964-CD91-D3BB-CB1D9706DDA9}"/>
                </a:ext>
              </a:extLst>
            </p:cNvPr>
            <p:cNvCxnSpPr/>
            <p:nvPr/>
          </p:nvCxnSpPr>
          <p:spPr>
            <a:xfrm>
              <a:off x="3291840" y="2695492"/>
              <a:ext cx="0" cy="659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5122B5-65E6-24A4-27C2-7D8AD8866840}"/>
                </a:ext>
              </a:extLst>
            </p:cNvPr>
            <p:cNvSpPr txBox="1"/>
            <p:nvPr/>
          </p:nvSpPr>
          <p:spPr>
            <a:xfrm>
              <a:off x="3103455" y="242514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EA0CDF-011A-3242-564A-637CA808050C}"/>
              </a:ext>
            </a:extLst>
          </p:cNvPr>
          <p:cNvGrpSpPr/>
          <p:nvPr/>
        </p:nvGrpSpPr>
        <p:grpSpPr>
          <a:xfrm>
            <a:off x="7956832" y="2486367"/>
            <a:ext cx="309700" cy="930302"/>
            <a:chOff x="3103455" y="2425148"/>
            <a:chExt cx="309700" cy="93030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BF9A15-03ED-FC57-078C-96874B4CC9F5}"/>
                </a:ext>
              </a:extLst>
            </p:cNvPr>
            <p:cNvCxnSpPr/>
            <p:nvPr/>
          </p:nvCxnSpPr>
          <p:spPr>
            <a:xfrm>
              <a:off x="3291840" y="2695492"/>
              <a:ext cx="0" cy="659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F726D0-DC5B-9260-F410-0500E4938E8D}"/>
                </a:ext>
              </a:extLst>
            </p:cNvPr>
            <p:cNvSpPr txBox="1"/>
            <p:nvPr/>
          </p:nvSpPr>
          <p:spPr>
            <a:xfrm>
              <a:off x="3103455" y="242514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EF16B7-28CA-EBA6-8D18-7885815F5D32}"/>
              </a:ext>
            </a:extLst>
          </p:cNvPr>
          <p:cNvGrpSpPr/>
          <p:nvPr/>
        </p:nvGrpSpPr>
        <p:grpSpPr>
          <a:xfrm>
            <a:off x="9451249" y="2498698"/>
            <a:ext cx="309700" cy="930302"/>
            <a:chOff x="3103455" y="2425148"/>
            <a:chExt cx="309700" cy="93030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F560572-DDD0-8341-0850-1CDC110F253D}"/>
                </a:ext>
              </a:extLst>
            </p:cNvPr>
            <p:cNvCxnSpPr/>
            <p:nvPr/>
          </p:nvCxnSpPr>
          <p:spPr>
            <a:xfrm>
              <a:off x="3291840" y="2695492"/>
              <a:ext cx="0" cy="659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0E7622-509D-03CB-7734-9E70E26B9F2A}"/>
                </a:ext>
              </a:extLst>
            </p:cNvPr>
            <p:cNvSpPr txBox="1"/>
            <p:nvPr/>
          </p:nvSpPr>
          <p:spPr>
            <a:xfrm>
              <a:off x="3103455" y="242514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AF3AF8-C658-9E5F-133B-F49697F17522}"/>
              </a:ext>
            </a:extLst>
          </p:cNvPr>
          <p:cNvGrpSpPr/>
          <p:nvPr/>
        </p:nvGrpSpPr>
        <p:grpSpPr>
          <a:xfrm>
            <a:off x="3072519" y="3230217"/>
            <a:ext cx="489184" cy="439108"/>
            <a:chOff x="3073000" y="3267986"/>
            <a:chExt cx="489184" cy="43910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B9DD11E-B245-BD32-0EDC-AA91C8B9370C}"/>
                </a:ext>
              </a:extLst>
            </p:cNvPr>
            <p:cNvCxnSpPr/>
            <p:nvPr/>
          </p:nvCxnSpPr>
          <p:spPr>
            <a:xfrm flipV="1">
              <a:off x="3291840" y="3267986"/>
              <a:ext cx="270344" cy="2544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DCCADE-2289-292E-506F-71A9EB818AE9}"/>
                </a:ext>
              </a:extLst>
            </p:cNvPr>
            <p:cNvSpPr txBox="1"/>
            <p:nvPr/>
          </p:nvSpPr>
          <p:spPr>
            <a:xfrm>
              <a:off x="3073000" y="333776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X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5B419B-93EC-CC5B-28C2-7790C00B2BA3}"/>
              </a:ext>
            </a:extLst>
          </p:cNvPr>
          <p:cNvGrpSpPr/>
          <p:nvPr/>
        </p:nvGrpSpPr>
        <p:grpSpPr>
          <a:xfrm>
            <a:off x="4587961" y="3267986"/>
            <a:ext cx="489184" cy="439108"/>
            <a:chOff x="3073000" y="3267986"/>
            <a:chExt cx="489184" cy="43910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D438609-D460-EB37-76C2-3FDD336DC5E6}"/>
                </a:ext>
              </a:extLst>
            </p:cNvPr>
            <p:cNvCxnSpPr/>
            <p:nvPr/>
          </p:nvCxnSpPr>
          <p:spPr>
            <a:xfrm flipV="1">
              <a:off x="3291840" y="3267986"/>
              <a:ext cx="270344" cy="2544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CE33A2-B62C-AB17-DE52-CFBB2E096532}"/>
                </a:ext>
              </a:extLst>
            </p:cNvPr>
            <p:cNvSpPr txBox="1"/>
            <p:nvPr/>
          </p:nvSpPr>
          <p:spPr>
            <a:xfrm>
              <a:off x="3073000" y="333776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X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0C1703-88BD-33FC-89A4-59E4E574EDE0}"/>
              </a:ext>
            </a:extLst>
          </p:cNvPr>
          <p:cNvGrpSpPr/>
          <p:nvPr/>
        </p:nvGrpSpPr>
        <p:grpSpPr>
          <a:xfrm>
            <a:off x="5316625" y="3267986"/>
            <a:ext cx="489184" cy="439108"/>
            <a:chOff x="3073000" y="3267986"/>
            <a:chExt cx="489184" cy="43910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64B7B29-F470-C128-6AD5-7FA9FD991F49}"/>
                </a:ext>
              </a:extLst>
            </p:cNvPr>
            <p:cNvCxnSpPr/>
            <p:nvPr/>
          </p:nvCxnSpPr>
          <p:spPr>
            <a:xfrm flipV="1">
              <a:off x="3291840" y="3267986"/>
              <a:ext cx="270344" cy="2544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286F75-D150-B2FB-021E-AA9580C695E8}"/>
                </a:ext>
              </a:extLst>
            </p:cNvPr>
            <p:cNvSpPr txBox="1"/>
            <p:nvPr/>
          </p:nvSpPr>
          <p:spPr>
            <a:xfrm>
              <a:off x="3073000" y="333776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X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B529D6-9C2A-B0B5-6B04-C4765017888A}"/>
              </a:ext>
            </a:extLst>
          </p:cNvPr>
          <p:cNvGrpSpPr/>
          <p:nvPr/>
        </p:nvGrpSpPr>
        <p:grpSpPr>
          <a:xfrm>
            <a:off x="7859896" y="3339749"/>
            <a:ext cx="489184" cy="439108"/>
            <a:chOff x="3073000" y="3267986"/>
            <a:chExt cx="489184" cy="43910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587B7E1-C090-2FE9-1E3D-E71C972F680E}"/>
                </a:ext>
              </a:extLst>
            </p:cNvPr>
            <p:cNvCxnSpPr/>
            <p:nvPr/>
          </p:nvCxnSpPr>
          <p:spPr>
            <a:xfrm flipV="1">
              <a:off x="3291840" y="3267986"/>
              <a:ext cx="270344" cy="2544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4ADFA5-B1CA-C0FB-D760-97C00E0F2792}"/>
                </a:ext>
              </a:extLst>
            </p:cNvPr>
            <p:cNvSpPr txBox="1"/>
            <p:nvPr/>
          </p:nvSpPr>
          <p:spPr>
            <a:xfrm>
              <a:off x="3073000" y="333776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X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8EF903C-F8B9-2330-8E71-10E2A2D030DB}"/>
              </a:ext>
            </a:extLst>
          </p:cNvPr>
          <p:cNvGrpSpPr/>
          <p:nvPr/>
        </p:nvGrpSpPr>
        <p:grpSpPr>
          <a:xfrm>
            <a:off x="7151325" y="3316097"/>
            <a:ext cx="489184" cy="439108"/>
            <a:chOff x="3073000" y="3267986"/>
            <a:chExt cx="489184" cy="439108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6F0DE71-0E07-8892-EF8F-6B09A528A69C}"/>
                </a:ext>
              </a:extLst>
            </p:cNvPr>
            <p:cNvCxnSpPr/>
            <p:nvPr/>
          </p:nvCxnSpPr>
          <p:spPr>
            <a:xfrm flipV="1">
              <a:off x="3291840" y="3267986"/>
              <a:ext cx="270344" cy="2544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E14F8C-2AFD-FC6A-26A3-DE6AD67151D5}"/>
                </a:ext>
              </a:extLst>
            </p:cNvPr>
            <p:cNvSpPr txBox="1"/>
            <p:nvPr/>
          </p:nvSpPr>
          <p:spPr>
            <a:xfrm>
              <a:off x="3073000" y="333776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X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A84C1D-B999-BDC7-44B0-FCB90791E746}"/>
              </a:ext>
            </a:extLst>
          </p:cNvPr>
          <p:cNvGrpSpPr/>
          <p:nvPr/>
        </p:nvGrpSpPr>
        <p:grpSpPr>
          <a:xfrm>
            <a:off x="8944089" y="3330012"/>
            <a:ext cx="489184" cy="439108"/>
            <a:chOff x="3073000" y="3267986"/>
            <a:chExt cx="489184" cy="439108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5813FB9-8D19-7C11-4078-23B78BB6A2C0}"/>
                </a:ext>
              </a:extLst>
            </p:cNvPr>
            <p:cNvCxnSpPr/>
            <p:nvPr/>
          </p:nvCxnSpPr>
          <p:spPr>
            <a:xfrm flipV="1">
              <a:off x="3291840" y="3267986"/>
              <a:ext cx="270344" cy="2544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502DDA-A787-75A3-8387-5EBAC895A2C0}"/>
                </a:ext>
              </a:extLst>
            </p:cNvPr>
            <p:cNvSpPr txBox="1"/>
            <p:nvPr/>
          </p:nvSpPr>
          <p:spPr>
            <a:xfrm>
              <a:off x="3073000" y="333776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X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027DBE7-9247-F15F-3441-B8D31E356C86}"/>
              </a:ext>
            </a:extLst>
          </p:cNvPr>
          <p:cNvSpPr txBox="1"/>
          <p:nvPr/>
        </p:nvSpPr>
        <p:spPr>
          <a:xfrm>
            <a:off x="10018007" y="2467675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162767-76F4-D20B-6D20-A3881D5E9523}"/>
              </a:ext>
            </a:extLst>
          </p:cNvPr>
          <p:cNvSpPr txBox="1"/>
          <p:nvPr/>
        </p:nvSpPr>
        <p:spPr>
          <a:xfrm>
            <a:off x="1947188" y="2457627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56FCD19-AA7B-FD33-9466-363C0354686D}"/>
              </a:ext>
            </a:extLst>
          </p:cNvPr>
          <p:cNvGrpSpPr/>
          <p:nvPr/>
        </p:nvGrpSpPr>
        <p:grpSpPr>
          <a:xfrm>
            <a:off x="9843496" y="3059264"/>
            <a:ext cx="808045" cy="369332"/>
            <a:chOff x="1874315" y="2968430"/>
            <a:chExt cx="808045" cy="36933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16DB110-6A69-55A0-05B8-C8E5EF9FD653}"/>
                </a:ext>
              </a:extLst>
            </p:cNvPr>
            <p:cNvCxnSpPr>
              <a:cxnSpLocks/>
              <a:stCxn id="51" idx="1"/>
            </p:cNvCxnSpPr>
            <p:nvPr/>
          </p:nvCxnSpPr>
          <p:spPr>
            <a:xfrm flipH="1">
              <a:off x="1874315" y="3153096"/>
              <a:ext cx="381325" cy="115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3601C5-5B40-8109-639D-AC14778C4ADD}"/>
                </a:ext>
              </a:extLst>
            </p:cNvPr>
            <p:cNvSpPr txBox="1"/>
            <p:nvPr/>
          </p:nvSpPr>
          <p:spPr>
            <a:xfrm>
              <a:off x="2255640" y="2968430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+Z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2EEF568-76A4-B6CE-CA69-6B4AC4333755}"/>
              </a:ext>
            </a:extLst>
          </p:cNvPr>
          <p:cNvGrpSpPr/>
          <p:nvPr/>
        </p:nvGrpSpPr>
        <p:grpSpPr>
          <a:xfrm>
            <a:off x="4075694" y="2448893"/>
            <a:ext cx="309700" cy="930302"/>
            <a:chOff x="3103455" y="2425148"/>
            <a:chExt cx="309700" cy="930302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2395D34-A308-57FE-3C6A-D511F2EED5CC}"/>
                </a:ext>
              </a:extLst>
            </p:cNvPr>
            <p:cNvCxnSpPr/>
            <p:nvPr/>
          </p:nvCxnSpPr>
          <p:spPr>
            <a:xfrm>
              <a:off x="3291840" y="2695492"/>
              <a:ext cx="0" cy="659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D850E2-4780-09F4-546C-C32E831A67EE}"/>
                </a:ext>
              </a:extLst>
            </p:cNvPr>
            <p:cNvSpPr txBox="1"/>
            <p:nvPr/>
          </p:nvSpPr>
          <p:spPr>
            <a:xfrm>
              <a:off x="3103455" y="242514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49D86E5-C17A-AA2C-81E0-51889A1EF197}"/>
              </a:ext>
            </a:extLst>
          </p:cNvPr>
          <p:cNvGrpSpPr/>
          <p:nvPr/>
        </p:nvGrpSpPr>
        <p:grpSpPr>
          <a:xfrm>
            <a:off x="6523431" y="2464770"/>
            <a:ext cx="309700" cy="930302"/>
            <a:chOff x="3103455" y="2425148"/>
            <a:chExt cx="309700" cy="930302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F20620C-812B-9515-B9DA-71AF6F819640}"/>
                </a:ext>
              </a:extLst>
            </p:cNvPr>
            <p:cNvCxnSpPr/>
            <p:nvPr/>
          </p:nvCxnSpPr>
          <p:spPr>
            <a:xfrm>
              <a:off x="3291840" y="2695492"/>
              <a:ext cx="0" cy="659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0695AF-0764-5729-C372-50ECE1485A93}"/>
                </a:ext>
              </a:extLst>
            </p:cNvPr>
            <p:cNvSpPr txBox="1"/>
            <p:nvPr/>
          </p:nvSpPr>
          <p:spPr>
            <a:xfrm>
              <a:off x="3103455" y="242514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1737E9F-D0F9-873F-BC7F-D1B5AB8E7CE5}"/>
              </a:ext>
            </a:extLst>
          </p:cNvPr>
          <p:cNvGrpSpPr/>
          <p:nvPr/>
        </p:nvGrpSpPr>
        <p:grpSpPr>
          <a:xfrm>
            <a:off x="8662980" y="2492755"/>
            <a:ext cx="309700" cy="930302"/>
            <a:chOff x="3103455" y="2425148"/>
            <a:chExt cx="309700" cy="930302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839A6D2-4742-EE81-1D92-170FFEBCD382}"/>
                </a:ext>
              </a:extLst>
            </p:cNvPr>
            <p:cNvCxnSpPr/>
            <p:nvPr/>
          </p:nvCxnSpPr>
          <p:spPr>
            <a:xfrm>
              <a:off x="3291840" y="2695492"/>
              <a:ext cx="0" cy="659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31DFB5F-A4E9-C7F7-3463-A2CD39AE8B27}"/>
                </a:ext>
              </a:extLst>
            </p:cNvPr>
            <p:cNvSpPr txBox="1"/>
            <p:nvPr/>
          </p:nvSpPr>
          <p:spPr>
            <a:xfrm>
              <a:off x="3103455" y="242514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44E395-9761-13BD-A656-FE2D64306A80}"/>
              </a:ext>
            </a:extLst>
          </p:cNvPr>
          <p:cNvGrpSpPr/>
          <p:nvPr/>
        </p:nvGrpSpPr>
        <p:grpSpPr>
          <a:xfrm>
            <a:off x="3664280" y="3255453"/>
            <a:ext cx="489184" cy="439108"/>
            <a:chOff x="3073000" y="3267986"/>
            <a:chExt cx="489184" cy="439108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5EC57B8-CF3E-9D19-9D48-0C03682A6D5F}"/>
                </a:ext>
              </a:extLst>
            </p:cNvPr>
            <p:cNvCxnSpPr/>
            <p:nvPr/>
          </p:nvCxnSpPr>
          <p:spPr>
            <a:xfrm flipV="1">
              <a:off x="3291840" y="3267986"/>
              <a:ext cx="270344" cy="2544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FDFE903-7C67-EC07-3AD1-58BACA902C3B}"/>
                </a:ext>
              </a:extLst>
            </p:cNvPr>
            <p:cNvSpPr txBox="1"/>
            <p:nvPr/>
          </p:nvSpPr>
          <p:spPr>
            <a:xfrm>
              <a:off x="3073000" y="333776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X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C1C02EE-9A46-7F7E-5D46-424898B8B4CE}"/>
              </a:ext>
            </a:extLst>
          </p:cNvPr>
          <p:cNvGrpSpPr/>
          <p:nvPr/>
        </p:nvGrpSpPr>
        <p:grpSpPr>
          <a:xfrm>
            <a:off x="6036844" y="3287900"/>
            <a:ext cx="489184" cy="439108"/>
            <a:chOff x="3073000" y="3267986"/>
            <a:chExt cx="489184" cy="439108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8334CFB-3681-29A6-1A7C-4F721E916675}"/>
                </a:ext>
              </a:extLst>
            </p:cNvPr>
            <p:cNvCxnSpPr/>
            <p:nvPr/>
          </p:nvCxnSpPr>
          <p:spPr>
            <a:xfrm flipV="1">
              <a:off x="3291840" y="3267986"/>
              <a:ext cx="270344" cy="2544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A28A180-4217-8C5C-F7B5-92EB039862E6}"/>
                </a:ext>
              </a:extLst>
            </p:cNvPr>
            <p:cNvSpPr txBox="1"/>
            <p:nvPr/>
          </p:nvSpPr>
          <p:spPr>
            <a:xfrm>
              <a:off x="3073000" y="333776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X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BB65F99-09FA-314B-335D-0671F60C407E}"/>
              </a:ext>
            </a:extLst>
          </p:cNvPr>
          <p:cNvGrpSpPr/>
          <p:nvPr/>
        </p:nvGrpSpPr>
        <p:grpSpPr>
          <a:xfrm>
            <a:off x="8416051" y="3316097"/>
            <a:ext cx="489184" cy="439108"/>
            <a:chOff x="3073000" y="3267986"/>
            <a:chExt cx="489184" cy="439108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27974A9-E20F-F2CE-84B8-029BA46CCFEC}"/>
                </a:ext>
              </a:extLst>
            </p:cNvPr>
            <p:cNvCxnSpPr/>
            <p:nvPr/>
          </p:nvCxnSpPr>
          <p:spPr>
            <a:xfrm flipV="1">
              <a:off x="3291840" y="3267986"/>
              <a:ext cx="270344" cy="2544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7EF3EF-7D91-4AD1-240B-F947DFB648E2}"/>
                </a:ext>
              </a:extLst>
            </p:cNvPr>
            <p:cNvSpPr txBox="1"/>
            <p:nvPr/>
          </p:nvSpPr>
          <p:spPr>
            <a:xfrm>
              <a:off x="3073000" y="333776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6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chine&#10;&#10;AI-generated content may be incorrect.">
            <a:extLst>
              <a:ext uri="{FF2B5EF4-FFF2-40B4-BE49-F238E27FC236}">
                <a16:creationId xmlns:a16="http://schemas.microsoft.com/office/drawing/2014/main" id="{22A69414-3351-1E81-5B48-568B7A4DA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0427" y="1438579"/>
            <a:ext cx="5307789" cy="39808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D0DAFE-2F02-1B54-824C-424916E9853D}"/>
              </a:ext>
            </a:extLst>
          </p:cNvPr>
          <p:cNvGrpSpPr/>
          <p:nvPr/>
        </p:nvGrpSpPr>
        <p:grpSpPr>
          <a:xfrm>
            <a:off x="4707037" y="3767132"/>
            <a:ext cx="516970" cy="369332"/>
            <a:chOff x="3045214" y="2987904"/>
            <a:chExt cx="516970" cy="36933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E80E8CC-F6B7-BEFA-4626-9C0143237F1E}"/>
                </a:ext>
              </a:extLst>
            </p:cNvPr>
            <p:cNvCxnSpPr>
              <a:cxnSpLocks/>
            </p:cNvCxnSpPr>
            <p:nvPr/>
          </p:nvCxnSpPr>
          <p:spPr>
            <a:xfrm>
              <a:off x="3229453" y="3267986"/>
              <a:ext cx="3327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E0191-09D5-37C9-ACEF-CD13D53AB4DF}"/>
                </a:ext>
              </a:extLst>
            </p:cNvPr>
            <p:cNvSpPr txBox="1"/>
            <p:nvPr/>
          </p:nvSpPr>
          <p:spPr>
            <a:xfrm>
              <a:off x="3045214" y="2987904"/>
              <a:ext cx="4363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+X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1CE81C-8648-DA45-3A71-499B1FD51CF0}"/>
              </a:ext>
            </a:extLst>
          </p:cNvPr>
          <p:cNvGrpSpPr/>
          <p:nvPr/>
        </p:nvGrpSpPr>
        <p:grpSpPr>
          <a:xfrm>
            <a:off x="6392849" y="3767132"/>
            <a:ext cx="386837" cy="369332"/>
            <a:chOff x="2742446" y="3172570"/>
            <a:chExt cx="386837" cy="36933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39966C2-D754-E7E0-7738-C475BF89D4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2446" y="3452652"/>
              <a:ext cx="3305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F1C98E-97FF-75DA-D8EE-0402A0F6EFAC}"/>
                </a:ext>
              </a:extLst>
            </p:cNvPr>
            <p:cNvSpPr txBox="1"/>
            <p:nvPr/>
          </p:nvSpPr>
          <p:spPr>
            <a:xfrm>
              <a:off x="2742446" y="3172570"/>
              <a:ext cx="3868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-X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0130C3-6D54-2ABE-1F81-BB3E22D3FAC6}"/>
              </a:ext>
            </a:extLst>
          </p:cNvPr>
          <p:cNvGrpSpPr/>
          <p:nvPr/>
        </p:nvGrpSpPr>
        <p:grpSpPr>
          <a:xfrm>
            <a:off x="4330267" y="3862548"/>
            <a:ext cx="376770" cy="496754"/>
            <a:chOff x="2962167" y="2858696"/>
            <a:chExt cx="376770" cy="49675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68FE062-87D7-EB21-AEE4-10FB0BFD6F97}"/>
                </a:ext>
              </a:extLst>
            </p:cNvPr>
            <p:cNvCxnSpPr>
              <a:cxnSpLocks/>
            </p:cNvCxnSpPr>
            <p:nvPr/>
          </p:nvCxnSpPr>
          <p:spPr>
            <a:xfrm>
              <a:off x="3291840" y="2947946"/>
              <a:ext cx="0" cy="4075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39C22E-8091-978C-14A9-0A9669A84714}"/>
                </a:ext>
              </a:extLst>
            </p:cNvPr>
            <p:cNvSpPr txBox="1"/>
            <p:nvPr/>
          </p:nvSpPr>
          <p:spPr>
            <a:xfrm>
              <a:off x="2962167" y="2858696"/>
              <a:ext cx="376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74052D-B9B0-5B92-37BC-82AF9971FFAC}"/>
              </a:ext>
            </a:extLst>
          </p:cNvPr>
          <p:cNvGrpSpPr/>
          <p:nvPr/>
        </p:nvGrpSpPr>
        <p:grpSpPr>
          <a:xfrm>
            <a:off x="6591301" y="3951798"/>
            <a:ext cx="376770" cy="496754"/>
            <a:chOff x="2962167" y="2858696"/>
            <a:chExt cx="376770" cy="49675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556EA76-A7A6-0308-AF0F-BBD9DCAFAD77}"/>
                </a:ext>
              </a:extLst>
            </p:cNvPr>
            <p:cNvCxnSpPr>
              <a:cxnSpLocks/>
            </p:cNvCxnSpPr>
            <p:nvPr/>
          </p:nvCxnSpPr>
          <p:spPr>
            <a:xfrm>
              <a:off x="3291840" y="2947946"/>
              <a:ext cx="0" cy="4075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45CD3F-BB60-84B9-E782-311185E170DB}"/>
                </a:ext>
              </a:extLst>
            </p:cNvPr>
            <p:cNvSpPr txBox="1"/>
            <p:nvPr/>
          </p:nvSpPr>
          <p:spPr>
            <a:xfrm>
              <a:off x="2962167" y="2858696"/>
              <a:ext cx="376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-Y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F854BA-DCAF-1516-3665-8BB5B2197546}"/>
              </a:ext>
            </a:extLst>
          </p:cNvPr>
          <p:cNvCxnSpPr>
            <a:cxnSpLocks/>
          </p:cNvCxnSpPr>
          <p:nvPr/>
        </p:nvCxnSpPr>
        <p:spPr>
          <a:xfrm flipH="1">
            <a:off x="6297433" y="2208168"/>
            <a:ext cx="501179" cy="1361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1AED6D-3751-776F-77F4-D69C26A9EB09}"/>
              </a:ext>
            </a:extLst>
          </p:cNvPr>
          <p:cNvCxnSpPr>
            <a:cxnSpLocks/>
          </p:cNvCxnSpPr>
          <p:nvPr/>
        </p:nvCxnSpPr>
        <p:spPr>
          <a:xfrm flipH="1">
            <a:off x="6217920" y="2204279"/>
            <a:ext cx="580692" cy="1265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541DA1-A719-EE2A-9EA9-675B71259D14}"/>
              </a:ext>
            </a:extLst>
          </p:cNvPr>
          <p:cNvCxnSpPr>
            <a:cxnSpLocks/>
          </p:cNvCxnSpPr>
          <p:nvPr/>
        </p:nvCxnSpPr>
        <p:spPr>
          <a:xfrm flipH="1">
            <a:off x="5425503" y="2204279"/>
            <a:ext cx="1373109" cy="12509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3AEF32B-62FF-0D7F-BFED-AAB087C5AE63}"/>
              </a:ext>
            </a:extLst>
          </p:cNvPr>
          <p:cNvSpPr txBox="1"/>
          <p:nvPr/>
        </p:nvSpPr>
        <p:spPr>
          <a:xfrm>
            <a:off x="6723403" y="1957659"/>
            <a:ext cx="210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surfaces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ACCDAE-6D4D-0827-8883-C6B3D61D6BFD}"/>
              </a:ext>
            </a:extLst>
          </p:cNvPr>
          <p:cNvCxnSpPr>
            <a:cxnSpLocks/>
          </p:cNvCxnSpPr>
          <p:nvPr/>
        </p:nvCxnSpPr>
        <p:spPr>
          <a:xfrm>
            <a:off x="3498574" y="3625795"/>
            <a:ext cx="15590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068E8D-AFC4-6C9C-6702-8A574F8D8C88}"/>
              </a:ext>
            </a:extLst>
          </p:cNvPr>
          <p:cNvSpPr txBox="1"/>
          <p:nvPr/>
        </p:nvSpPr>
        <p:spPr>
          <a:xfrm>
            <a:off x="1428590" y="3385470"/>
            <a:ext cx="207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Pre-loading screws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4A10B76-5932-B2AA-C0AE-2C533E3CF3E9}"/>
              </a:ext>
            </a:extLst>
          </p:cNvPr>
          <p:cNvCxnSpPr>
            <a:cxnSpLocks/>
          </p:cNvCxnSpPr>
          <p:nvPr/>
        </p:nvCxnSpPr>
        <p:spPr>
          <a:xfrm flipH="1">
            <a:off x="5887629" y="2204279"/>
            <a:ext cx="910983" cy="1351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FE535D-AF04-BE7F-6DDC-6A280F08517A}"/>
              </a:ext>
            </a:extLst>
          </p:cNvPr>
          <p:cNvCxnSpPr>
            <a:cxnSpLocks/>
          </p:cNvCxnSpPr>
          <p:nvPr/>
        </p:nvCxnSpPr>
        <p:spPr>
          <a:xfrm flipH="1">
            <a:off x="6046843" y="2204279"/>
            <a:ext cx="732843" cy="1449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3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79D4BF-4FE3-D898-0D19-27B0A768F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870300"/>
              </p:ext>
            </p:extLst>
          </p:nvPr>
        </p:nvGraphicFramePr>
        <p:xfrm>
          <a:off x="990600" y="739251"/>
          <a:ext cx="9972675" cy="296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A1845F0-550E-86EB-651D-A86DAEAC9A81}"/>
              </a:ext>
            </a:extLst>
          </p:cNvPr>
          <p:cNvSpPr/>
          <p:nvPr/>
        </p:nvSpPr>
        <p:spPr>
          <a:xfrm>
            <a:off x="1664181" y="3841129"/>
            <a:ext cx="2105025" cy="266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ysClr val="windowText" lastClr="000000"/>
                </a:solidFill>
              </a:rPr>
              <a:t>Carrier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7CA009-DB35-3933-1A9E-886D35D9BE11}"/>
              </a:ext>
            </a:extLst>
          </p:cNvPr>
          <p:cNvSpPr/>
          <p:nvPr/>
        </p:nvSpPr>
        <p:spPr>
          <a:xfrm>
            <a:off x="5874231" y="3841129"/>
            <a:ext cx="2105025" cy="266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ysClr val="windowText" lastClr="000000"/>
                </a:solidFill>
              </a:rPr>
              <a:t>Carrier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791E7C-9336-084F-00E8-6D1E30F05FAA}"/>
              </a:ext>
            </a:extLst>
          </p:cNvPr>
          <p:cNvSpPr/>
          <p:nvPr/>
        </p:nvSpPr>
        <p:spPr>
          <a:xfrm>
            <a:off x="3769206" y="3841129"/>
            <a:ext cx="2105025" cy="266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ysClr val="windowText" lastClr="000000"/>
                </a:solidFill>
              </a:rPr>
              <a:t>Carrier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701E78-4C49-3A26-A99A-DEE7B03EA54C}"/>
              </a:ext>
            </a:extLst>
          </p:cNvPr>
          <p:cNvSpPr/>
          <p:nvPr/>
        </p:nvSpPr>
        <p:spPr>
          <a:xfrm>
            <a:off x="7979256" y="3841129"/>
            <a:ext cx="2143123" cy="266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ysClr val="windowText" lastClr="000000"/>
                </a:solidFill>
              </a:rPr>
              <a:t>Carrier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5D3A9F-08D9-754E-4CD0-1CCFCE5D09FD}"/>
              </a:ext>
            </a:extLst>
          </p:cNvPr>
          <p:cNvSpPr/>
          <p:nvPr/>
        </p:nvSpPr>
        <p:spPr>
          <a:xfrm>
            <a:off x="1664181" y="4109319"/>
            <a:ext cx="2819400" cy="462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>
                <a:solidFill>
                  <a:sysClr val="windowText" lastClr="000000"/>
                </a:solidFill>
              </a:rPr>
              <a:t>Tuning</a:t>
            </a:r>
            <a:r>
              <a:rPr lang="en-US" sz="1100"/>
              <a:t> </a:t>
            </a:r>
            <a:r>
              <a:rPr lang="en-US" sz="1100">
                <a:solidFill>
                  <a:sysClr val="windowText" lastClr="000000"/>
                </a:solidFill>
              </a:rPr>
              <a:t>fixture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EB9D05-F9E1-3FD3-E1FC-B1EF1139A110}"/>
              </a:ext>
            </a:extLst>
          </p:cNvPr>
          <p:cNvSpPr/>
          <p:nvPr/>
        </p:nvSpPr>
        <p:spPr>
          <a:xfrm>
            <a:off x="4483581" y="4107829"/>
            <a:ext cx="2819400" cy="4641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>
                <a:solidFill>
                  <a:sysClr val="windowText" lastClr="000000"/>
                </a:solidFill>
              </a:rPr>
              <a:t>Tuning</a:t>
            </a:r>
            <a:r>
              <a:rPr lang="en-US" sz="1100"/>
              <a:t> </a:t>
            </a:r>
            <a:r>
              <a:rPr lang="en-US" sz="1100">
                <a:solidFill>
                  <a:sysClr val="windowText" lastClr="000000"/>
                </a:solidFill>
              </a:rPr>
              <a:t>fixture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918BEC-2A57-AF73-DCB6-FAF7115AB3EB}"/>
              </a:ext>
            </a:extLst>
          </p:cNvPr>
          <p:cNvSpPr/>
          <p:nvPr/>
        </p:nvSpPr>
        <p:spPr>
          <a:xfrm>
            <a:off x="7302981" y="4107828"/>
            <a:ext cx="2819400" cy="464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>
                <a:solidFill>
                  <a:sysClr val="windowText" lastClr="000000"/>
                </a:solidFill>
              </a:rPr>
              <a:t>Tuning</a:t>
            </a:r>
            <a:r>
              <a:rPr lang="en-US" sz="1100"/>
              <a:t> </a:t>
            </a:r>
            <a:r>
              <a:rPr lang="en-US" sz="1100">
                <a:solidFill>
                  <a:sysClr val="windowText" lastClr="000000"/>
                </a:solidFill>
              </a:rPr>
              <a:t>fixture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052DEF-51C2-47DF-6C69-251C34594416}"/>
              </a:ext>
            </a:extLst>
          </p:cNvPr>
          <p:cNvCxnSpPr/>
          <p:nvPr/>
        </p:nvCxnSpPr>
        <p:spPr>
          <a:xfrm flipV="1">
            <a:off x="3769206" y="1470991"/>
            <a:ext cx="0" cy="2636837"/>
          </a:xfrm>
          <a:prstGeom prst="line">
            <a:avLst/>
          </a:prstGeom>
          <a:ln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89E301-D184-F6D6-5C21-B4A7464F632C}"/>
              </a:ext>
            </a:extLst>
          </p:cNvPr>
          <p:cNvCxnSpPr/>
          <p:nvPr/>
        </p:nvCxnSpPr>
        <p:spPr>
          <a:xfrm flipV="1">
            <a:off x="7979256" y="1470990"/>
            <a:ext cx="0" cy="2636837"/>
          </a:xfrm>
          <a:prstGeom prst="line">
            <a:avLst/>
          </a:prstGeom>
          <a:ln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4D5B39-CBD8-FCD6-B49F-547F106F0A05}"/>
              </a:ext>
            </a:extLst>
          </p:cNvPr>
          <p:cNvCxnSpPr/>
          <p:nvPr/>
        </p:nvCxnSpPr>
        <p:spPr>
          <a:xfrm flipV="1">
            <a:off x="5877169" y="1470991"/>
            <a:ext cx="0" cy="2636837"/>
          </a:xfrm>
          <a:prstGeom prst="line">
            <a:avLst/>
          </a:prstGeom>
          <a:ln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7E8C1DE-844D-4A53-BCBA-E4CBE5FAC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234621"/>
              </p:ext>
            </p:extLst>
          </p:nvPr>
        </p:nvGraphicFramePr>
        <p:xfrm>
          <a:off x="922351" y="4571999"/>
          <a:ext cx="10416209" cy="197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4BCEA7A5-FF25-0C8A-E515-841D8286B970}"/>
              </a:ext>
            </a:extLst>
          </p:cNvPr>
          <p:cNvGrpSpPr/>
          <p:nvPr/>
        </p:nvGrpSpPr>
        <p:grpSpPr>
          <a:xfrm>
            <a:off x="8124825" y="3376959"/>
            <a:ext cx="3514725" cy="730868"/>
            <a:chOff x="8124825" y="3376959"/>
            <a:chExt cx="3514725" cy="73086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FDFC04A-940C-3A65-9F7C-716856450D46}"/>
                </a:ext>
              </a:extLst>
            </p:cNvPr>
            <p:cNvCxnSpPr/>
            <p:nvPr/>
          </p:nvCxnSpPr>
          <p:spPr>
            <a:xfrm flipH="1">
              <a:off x="8124825" y="3552825"/>
              <a:ext cx="885825" cy="5550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4EFED25-E8B6-EABD-8D85-AFA79802685A}"/>
                </a:ext>
              </a:extLst>
            </p:cNvPr>
            <p:cNvCxnSpPr/>
            <p:nvPr/>
          </p:nvCxnSpPr>
          <p:spPr>
            <a:xfrm>
              <a:off x="9010650" y="3552825"/>
              <a:ext cx="971550" cy="5550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B2DEF7-BA35-AE0D-F9A9-C2B3165ABAB4}"/>
                </a:ext>
              </a:extLst>
            </p:cNvPr>
            <p:cNvSpPr txBox="1"/>
            <p:nvPr/>
          </p:nvSpPr>
          <p:spPr>
            <a:xfrm>
              <a:off x="8967215" y="3376959"/>
              <a:ext cx="2672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Shims added (from 0.006” to 0.0025”)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4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79D4BF-4FE3-D898-0D19-27B0A768F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304246"/>
              </p:ext>
            </p:extLst>
          </p:nvPr>
        </p:nvGraphicFramePr>
        <p:xfrm>
          <a:off x="1143000" y="1699590"/>
          <a:ext cx="9906000" cy="288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03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824B0F-780E-9876-CD28-8D92E35EB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230259"/>
              </p:ext>
            </p:extLst>
          </p:nvPr>
        </p:nvGraphicFramePr>
        <p:xfrm>
          <a:off x="898357" y="1177773"/>
          <a:ext cx="96774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95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95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Levashov, Yurii I.</dc:creator>
  <cp:lastModifiedBy>Levashov, Yurii I.</cp:lastModifiedBy>
  <cp:revision>29</cp:revision>
  <dcterms:created xsi:type="dcterms:W3CDTF">2025-12-05T18:27:51Z</dcterms:created>
  <dcterms:modified xsi:type="dcterms:W3CDTF">2025-12-05T21:56:34Z</dcterms:modified>
</cp:coreProperties>
</file>