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2" r:id="rId4"/>
    <p:sldId id="264" r:id="rId5"/>
    <p:sldId id="263" r:id="rId6"/>
    <p:sldId id="267" r:id="rId7"/>
    <p:sldId id="268" r:id="rId8"/>
    <p:sldId id="269" r:id="rId9"/>
    <p:sldId id="270" r:id="rId10"/>
    <p:sldId id="272" r:id="rId11"/>
    <p:sldId id="273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C1C9F-0089-4073-B79B-538BA2D407B6}" v="72" dt="2021-04-23T19:06:46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Peters" userId="334198b6b6e54caf" providerId="LiveId" clId="{FBA12401-F6C1-4380-BCD8-3C4D49B1B8D4}"/>
    <pc:docChg chg="modSld">
      <pc:chgData name="Franz Peters" userId="334198b6b6e54caf" providerId="LiveId" clId="{FBA12401-F6C1-4380-BCD8-3C4D49B1B8D4}" dt="2021-04-23T19:34:34.516" v="0" actId="20577"/>
      <pc:docMkLst>
        <pc:docMk/>
      </pc:docMkLst>
      <pc:sldChg chg="modSp mod">
        <pc:chgData name="Franz Peters" userId="334198b6b6e54caf" providerId="LiveId" clId="{FBA12401-F6C1-4380-BCD8-3C4D49B1B8D4}" dt="2021-04-23T19:34:34.516" v="0" actId="20577"/>
        <pc:sldMkLst>
          <pc:docMk/>
          <pc:sldMk cId="3925462036" sldId="273"/>
        </pc:sldMkLst>
        <pc:spChg chg="mod">
          <ac:chgData name="Franz Peters" userId="334198b6b6e54caf" providerId="LiveId" clId="{FBA12401-F6C1-4380-BCD8-3C4D49B1B8D4}" dt="2021-04-23T19:34:34.516" v="0" actId="20577"/>
          <ac:spMkLst>
            <pc:docMk/>
            <pc:sldMk cId="3925462036" sldId="273"/>
            <ac:spMk id="4" creationId="{70A71B81-0DC6-4AFF-8404-E31341ACB7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83-9CB2-4D00-84E3-A0886464804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0C450-B2C1-4BC3-99A3-023D11B7A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4DF9-9A2D-4788-B366-6E8433ACA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5DA79-A1AF-4092-A2FC-9DA9B061A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1B235-BA45-44F8-B0C6-630085A6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0BBA-2410-43B9-88F2-7A93E266DD5C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CE53A-307A-4C90-AF4B-319F0347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25AC9-0B9F-4022-A4EA-0DF1245E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515C-01CC-4109-BA87-83C32A8B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A3DC0-D49D-492C-B454-B47901101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3435E-80B2-41CA-9A5C-F319F0FF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C6A10-616C-4419-B58F-0E5DF15AF150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E5CF-4FB1-4D2C-AAB2-05143D77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36D6-0FF9-40FE-8F85-43AC3FCC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E9EB0-5F90-4FD8-A03B-7FBC5C58E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E1CA9-F7C1-4176-B9BD-42FC345A3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45909-B2A7-4ABB-A4B1-C3CE753A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777F-FA4A-4DF5-A881-24FAF1A82706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9CB6-8744-4F6A-ACA5-677F5D95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0E4A6-BAB2-4ECD-A13B-A75D4562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6006-1993-44E6-90C7-7633B62F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C6D4-B2E5-4DAC-BF51-B16A322D8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2F10-A0E9-4085-8A78-3DC2E3E7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DF5F-3E06-4C6F-8620-2592A381FF4F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FF58B-94E2-4F1C-AE76-7C440484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1CD9-439F-495A-B645-D91F88D0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BA14-88EF-4C41-A975-E591FC00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30E60-EA7A-4CF2-A7D4-83E050835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0848-F217-4CE8-B0FB-631C6F32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95B7-B1DB-46EB-AA0A-B3F589789C58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69000-7EE4-4048-A959-C75B1165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1862D-EE2E-42F7-B354-7DA406B9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3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B07A-876A-4AF4-A1C0-82C17C88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E7ED3-244B-439B-A323-AA45F550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94E6E-0492-46CC-9C76-C94811084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C802F-119E-4373-BF33-46BBECCE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D41B-9E04-43E8-B9CC-7ABD7D978308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E3316-A32D-492C-9890-712C1F7B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8882D-F37D-45DD-A16B-208EFFE0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460-DE66-4F11-8A3D-DC7DEBD1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6C255-4206-444C-8626-B7045B34F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6520-C95D-406D-8372-2CC6C37CE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B13E3-2D7B-4E06-AF08-0CBD05C88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62932-BD91-4C81-8370-8D7CE73DD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888BC-8987-4338-80A0-421FF6A4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64AD-F153-4661-BA04-CC1B74AAC268}" type="datetime1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4AB3E-F325-4200-80BE-7EDD9CFE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72A30-71B9-475E-8A7F-A49650AC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EB7D-9ADD-47AA-8AE5-693FA096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44E159-7F44-490B-A654-D16B6466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520-13AD-4EAE-ABBC-DCFFCDD2D26D}" type="datetime1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A8E88-01E9-44E3-BB5A-2702D2E9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35F20-9434-4CF3-A126-2CFF6246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5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444DE-8EF6-4B6C-A7BB-DC2CC8AA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6CBB-5182-46AF-9DFF-193C15A84F43}" type="datetime1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1963C-EFB8-456E-99BE-20CE7FD1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280A4-98BC-43D4-B23B-9EF63357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4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86F2-E8A3-4AEA-A3F5-2808A7C6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98023-C420-494F-8C72-440D00509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3342E-627C-4B60-B31B-6A4966D9B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69248-FBDE-4ED1-8501-588D9E43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91A-CFCA-4A61-8E0D-10028AF6399E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F779D-B3F5-47EF-BE93-BD654683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860BE-BFC4-4956-B02D-EF19D838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7055-1191-420F-A9C8-404D6F3E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0697-1942-40EB-96FC-FA4146BB7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40D02-D439-4879-93FB-02A9514F2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D5AD4-BA1A-4336-A392-AA29EEDF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A7DD-A983-4BDA-82A5-E9181D7721D9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824CE-7B7C-4B40-AF39-5814AA78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AE33D-C703-46D1-A83F-070D8B72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BD045-28A3-48E8-810F-C1872358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1490C-821A-45A6-A78C-97A6494E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6046-2FB1-4F41-BEF0-6593CF4A6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1922-FF23-4EA5-A223-058435D67E43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D393B-5F60-4276-93CE-DC9406F33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A5AE6-A136-4AAD-9B5B-C4904BA50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3D22-A2F5-4FB6-B2A4-4C7D8B9B9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1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65B929-E8E5-4201-991D-66561A87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07768"/>
            <a:ext cx="12115800" cy="40290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759184-315B-406D-8735-84BDE8F8641C}"/>
              </a:ext>
            </a:extLst>
          </p:cNvPr>
          <p:cNvCxnSpPr>
            <a:cxnSpLocks/>
          </p:cNvCxnSpPr>
          <p:nvPr/>
        </p:nvCxnSpPr>
        <p:spPr>
          <a:xfrm flipV="1">
            <a:off x="6904653" y="4133462"/>
            <a:ext cx="1492898" cy="475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E7FAF3-43F4-4C92-A261-51541A90AC1D}"/>
              </a:ext>
            </a:extLst>
          </p:cNvPr>
          <p:cNvSpPr txBox="1"/>
          <p:nvPr/>
        </p:nvSpPr>
        <p:spPr>
          <a:xfrm>
            <a:off x="1726163" y="4609322"/>
            <a:ext cx="647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Install 16 x Key Locking  Inserts M8 x 1.25 / M12 x 1.25</a:t>
            </a:r>
          </a:p>
          <a:p>
            <a:r>
              <a:rPr lang="en-US" dirty="0"/>
              <a:t>Check nothing sticks out, if then please flatten the surface</a:t>
            </a:r>
          </a:p>
          <a:p>
            <a:r>
              <a:rPr lang="en-US" dirty="0"/>
              <a:t>Check the hole deepness using an M8 x 1.25 x 30 mm  screw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059BE57-DF85-4319-B034-5E98C68C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1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631384-CAAA-45F6-8C02-11C810B4D3A3}"/>
              </a:ext>
            </a:extLst>
          </p:cNvPr>
          <p:cNvSpPr txBox="1"/>
          <p:nvPr/>
        </p:nvSpPr>
        <p:spPr>
          <a:xfrm>
            <a:off x="5360275" y="130252"/>
            <a:ext cx="8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67944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86F17-7F0E-40F1-BD8F-86BC5B873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11" y="-43100"/>
            <a:ext cx="8028114" cy="694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319E5-F459-42D7-A6DF-2DE30B4A46DB}"/>
              </a:ext>
            </a:extLst>
          </p:cNvPr>
          <p:cNvSpPr txBox="1"/>
          <p:nvPr/>
        </p:nvSpPr>
        <p:spPr>
          <a:xfrm>
            <a:off x="808690" y="1236307"/>
            <a:ext cx="4151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main carrier rest on the granite block</a:t>
            </a:r>
          </a:p>
          <a:p>
            <a:r>
              <a:rPr lang="en-US" dirty="0"/>
              <a:t>and may be on the rails too.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DC862-6F83-4AB7-973F-F2A1581C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9301A-4DED-413B-A95F-EED6F8801405}"/>
              </a:ext>
            </a:extLst>
          </p:cNvPr>
          <p:cNvSpPr txBox="1"/>
          <p:nvPr/>
        </p:nvSpPr>
        <p:spPr>
          <a:xfrm>
            <a:off x="5360275" y="130252"/>
            <a:ext cx="97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10</a:t>
            </a:r>
          </a:p>
        </p:txBody>
      </p:sp>
    </p:spTree>
    <p:extLst>
      <p:ext uri="{BB962C8B-B14F-4D97-AF65-F5344CB8AC3E}">
        <p14:creationId xmlns:p14="http://schemas.microsoft.com/office/powerpoint/2010/main" val="400181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9ACA1-D3C0-4412-8D9E-7E1FD017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60" y="1"/>
            <a:ext cx="701161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71B81-0DC6-4AFF-8404-E31341ACB70F}"/>
              </a:ext>
            </a:extLst>
          </p:cNvPr>
          <p:cNvSpPr txBox="1"/>
          <p:nvPr/>
        </p:nvSpPr>
        <p:spPr>
          <a:xfrm>
            <a:off x="647507" y="668749"/>
            <a:ext cx="3830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Move </a:t>
            </a:r>
            <a:r>
              <a:rPr lang="en-US" dirty="0"/>
              <a:t>the rail set (60 x 35) to the right</a:t>
            </a:r>
          </a:p>
          <a:p>
            <a:r>
              <a:rPr lang="en-US" dirty="0"/>
              <a:t>Until it hits the carrier inside wall</a:t>
            </a:r>
          </a:p>
          <a:p>
            <a:r>
              <a:rPr lang="en-US" dirty="0"/>
              <a:t>The 1 mm space is now between the</a:t>
            </a:r>
          </a:p>
          <a:p>
            <a:r>
              <a:rPr lang="en-US" dirty="0"/>
              <a:t>rail spacer and the 60x 35 mm rail set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74C6549-C92F-4D4B-B280-958E76344FF9}"/>
              </a:ext>
            </a:extLst>
          </p:cNvPr>
          <p:cNvSpPr/>
          <p:nvPr/>
        </p:nvSpPr>
        <p:spPr>
          <a:xfrm rot="1270857">
            <a:off x="4824094" y="5339540"/>
            <a:ext cx="308483" cy="131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D3BAD71-43D7-4803-A719-3AD49C15E10E}"/>
              </a:ext>
            </a:extLst>
          </p:cNvPr>
          <p:cNvSpPr/>
          <p:nvPr/>
        </p:nvSpPr>
        <p:spPr>
          <a:xfrm rot="198147">
            <a:off x="4509175" y="809583"/>
            <a:ext cx="308483" cy="131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3CDE-4FD4-42F8-8128-F024A071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085B9-6BC8-4708-9FA8-4C392B47FC3C}"/>
              </a:ext>
            </a:extLst>
          </p:cNvPr>
          <p:cNvSpPr txBox="1"/>
          <p:nvPr/>
        </p:nvSpPr>
        <p:spPr>
          <a:xfrm>
            <a:off x="5360275" y="130252"/>
            <a:ext cx="97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11</a:t>
            </a:r>
          </a:p>
        </p:txBody>
      </p:sp>
    </p:spTree>
    <p:extLst>
      <p:ext uri="{BB962C8B-B14F-4D97-AF65-F5344CB8AC3E}">
        <p14:creationId xmlns:p14="http://schemas.microsoft.com/office/powerpoint/2010/main" val="392546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E25ED9-7574-4EEA-9351-73A9AADBF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05" y="0"/>
            <a:ext cx="93039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47602-E722-4F90-9F1D-C75A6135E0DD}"/>
              </a:ext>
            </a:extLst>
          </p:cNvPr>
          <p:cNvSpPr txBox="1"/>
          <p:nvPr/>
        </p:nvSpPr>
        <p:spPr>
          <a:xfrm>
            <a:off x="588579" y="546538"/>
            <a:ext cx="4712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 the Yellow, Black and Red parts to connect</a:t>
            </a:r>
          </a:p>
          <a:p>
            <a:r>
              <a:rPr lang="en-US" dirty="0"/>
              <a:t>the rail sets with the carrier</a:t>
            </a:r>
          </a:p>
          <a:p>
            <a:r>
              <a:rPr lang="en-US" dirty="0"/>
              <a:t>Install the lifting bracket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25295-0517-4EC4-BD69-871C905D04D3}"/>
              </a:ext>
            </a:extLst>
          </p:cNvPr>
          <p:cNvSpPr txBox="1"/>
          <p:nvPr/>
        </p:nvSpPr>
        <p:spPr>
          <a:xfrm rot="690729">
            <a:off x="6486737" y="2546472"/>
            <a:ext cx="286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McMaster 91280A798 M14 x 2 x 120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2BDBC4-90B3-4B11-BFCD-91360C12525C}"/>
              </a:ext>
            </a:extLst>
          </p:cNvPr>
          <p:cNvCxnSpPr>
            <a:cxnSpLocks/>
          </p:cNvCxnSpPr>
          <p:nvPr/>
        </p:nvCxnSpPr>
        <p:spPr>
          <a:xfrm flipH="1" flipV="1">
            <a:off x="5177243" y="2203694"/>
            <a:ext cx="1307640" cy="203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45B4CDD-518C-47F4-B048-C8692EA1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0852C-1E30-4084-A5F3-F115FE9D59AD}"/>
              </a:ext>
            </a:extLst>
          </p:cNvPr>
          <p:cNvSpPr txBox="1"/>
          <p:nvPr/>
        </p:nvSpPr>
        <p:spPr>
          <a:xfrm>
            <a:off x="5360275" y="130252"/>
            <a:ext cx="97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D98F8E-471C-4356-8199-D82FA191B21B}"/>
              </a:ext>
            </a:extLst>
          </p:cNvPr>
          <p:cNvCxnSpPr>
            <a:cxnSpLocks/>
          </p:cNvCxnSpPr>
          <p:nvPr/>
        </p:nvCxnSpPr>
        <p:spPr>
          <a:xfrm flipH="1">
            <a:off x="8877466" y="1899124"/>
            <a:ext cx="879697" cy="87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A47F0-E66B-4A31-8DB7-CC7D33E173AA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4158546"/>
            <a:ext cx="1335542" cy="217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6D9FFF3-9243-4803-A0BD-2B92C9A68868}"/>
              </a:ext>
            </a:extLst>
          </p:cNvPr>
          <p:cNvSpPr txBox="1"/>
          <p:nvPr/>
        </p:nvSpPr>
        <p:spPr>
          <a:xfrm rot="492756">
            <a:off x="9513147" y="1754677"/>
            <a:ext cx="2334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Ralf has made these parts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4E9DAD-9C28-4E5A-A0C9-3A2CD9BE9F69}"/>
              </a:ext>
            </a:extLst>
          </p:cNvPr>
          <p:cNvSpPr txBox="1"/>
          <p:nvPr/>
        </p:nvSpPr>
        <p:spPr>
          <a:xfrm>
            <a:off x="7489119" y="4158546"/>
            <a:ext cx="2334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Ralf has made these parts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EE5307-D4C9-453F-8E89-2A8128C56F32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393069" y="1008211"/>
            <a:ext cx="2132047" cy="749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F62680-07FA-41B7-9D9D-B20A07398833}"/>
              </a:ext>
            </a:extLst>
          </p:cNvPr>
          <p:cNvCxnSpPr>
            <a:cxnSpLocks/>
          </p:cNvCxnSpPr>
          <p:nvPr/>
        </p:nvCxnSpPr>
        <p:spPr>
          <a:xfrm flipH="1" flipV="1">
            <a:off x="4636925" y="3197027"/>
            <a:ext cx="2678275" cy="1070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9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F96CC-8234-4AF1-97CF-01FE4C87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71931"/>
            <a:ext cx="9801225" cy="6334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61A0B8-1535-411E-BB24-80F74ECFE675}"/>
              </a:ext>
            </a:extLst>
          </p:cNvPr>
          <p:cNvSpPr txBox="1"/>
          <p:nvPr/>
        </p:nvSpPr>
        <p:spPr>
          <a:xfrm>
            <a:off x="704193" y="451944"/>
            <a:ext cx="603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another view to show how the lifting bracket is connected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20FD65-29A5-42A8-B4FC-F1489FF1372E}"/>
              </a:ext>
            </a:extLst>
          </p:cNvPr>
          <p:cNvCxnSpPr>
            <a:cxnSpLocks/>
          </p:cNvCxnSpPr>
          <p:nvPr/>
        </p:nvCxnSpPr>
        <p:spPr>
          <a:xfrm flipV="1">
            <a:off x="4782207" y="3563007"/>
            <a:ext cx="2217682" cy="798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D1CBD39-1E42-466B-9EE1-5EC0F88DC7B3}"/>
              </a:ext>
            </a:extLst>
          </p:cNvPr>
          <p:cNvSpPr txBox="1"/>
          <p:nvPr/>
        </p:nvSpPr>
        <p:spPr>
          <a:xfrm rot="20413286">
            <a:off x="3120299" y="4414218"/>
            <a:ext cx="2238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McMaster 91290A475</a:t>
            </a:r>
          </a:p>
          <a:p>
            <a:r>
              <a:rPr lang="en-US" sz="1400" dirty="0"/>
              <a:t>Class 12.9 M14 x2 x 60</a:t>
            </a:r>
          </a:p>
          <a:p>
            <a:r>
              <a:rPr lang="en-US" sz="1400" dirty="0"/>
              <a:t>McMaster 91455A470 steel </a:t>
            </a:r>
          </a:p>
          <a:p>
            <a:r>
              <a:rPr lang="en-US" sz="1400" dirty="0"/>
              <a:t>Washer ID 15, OD 28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387A08-071E-43C9-A376-E562BB6CD816}"/>
              </a:ext>
            </a:extLst>
          </p:cNvPr>
          <p:cNvCxnSpPr>
            <a:cxnSpLocks/>
          </p:cNvCxnSpPr>
          <p:nvPr/>
        </p:nvCxnSpPr>
        <p:spPr>
          <a:xfrm flipV="1">
            <a:off x="2343807" y="1409340"/>
            <a:ext cx="1471448" cy="557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029A75-2EE4-4B5E-908B-EF0FBB6EBDD8}"/>
              </a:ext>
            </a:extLst>
          </p:cNvPr>
          <p:cNvSpPr txBox="1"/>
          <p:nvPr/>
        </p:nvSpPr>
        <p:spPr>
          <a:xfrm rot="20413286">
            <a:off x="205281" y="1759904"/>
            <a:ext cx="2238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McMaster 91290A475</a:t>
            </a:r>
          </a:p>
          <a:p>
            <a:r>
              <a:rPr lang="en-US" sz="1400" dirty="0"/>
              <a:t>Class 12.9 M14 x2 x 60</a:t>
            </a:r>
          </a:p>
          <a:p>
            <a:r>
              <a:rPr lang="en-US" sz="1400" dirty="0"/>
              <a:t>McMaster 91455A470 steel </a:t>
            </a:r>
          </a:p>
          <a:p>
            <a:r>
              <a:rPr lang="en-US" sz="1400" dirty="0"/>
              <a:t>Washer ID 15, OD 28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26051-D034-4FF0-9D07-82E07C92417A}"/>
              </a:ext>
            </a:extLst>
          </p:cNvPr>
          <p:cNvSpPr txBox="1"/>
          <p:nvPr/>
        </p:nvSpPr>
        <p:spPr>
          <a:xfrm rot="20744232">
            <a:off x="7182773" y="1812840"/>
            <a:ext cx="286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McMaster 91280A798 M14 x 2 x 120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5AA1AF-598F-46C5-82D2-BC681093E50D}"/>
              </a:ext>
            </a:extLst>
          </p:cNvPr>
          <p:cNvCxnSpPr>
            <a:cxnSpLocks/>
          </p:cNvCxnSpPr>
          <p:nvPr/>
        </p:nvCxnSpPr>
        <p:spPr>
          <a:xfrm flipH="1">
            <a:off x="5842892" y="2385341"/>
            <a:ext cx="1346184" cy="321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9C938E-7227-4ECC-9634-88BC6A5B3F53}"/>
              </a:ext>
            </a:extLst>
          </p:cNvPr>
          <p:cNvCxnSpPr>
            <a:cxnSpLocks/>
          </p:cNvCxnSpPr>
          <p:nvPr/>
        </p:nvCxnSpPr>
        <p:spPr>
          <a:xfrm flipV="1">
            <a:off x="4023360" y="3496433"/>
            <a:ext cx="801525" cy="283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85CE9A0-E7E7-497E-AE25-21D1A1AD3D0D}"/>
              </a:ext>
            </a:extLst>
          </p:cNvPr>
          <p:cNvSpPr txBox="1"/>
          <p:nvPr/>
        </p:nvSpPr>
        <p:spPr>
          <a:xfrm rot="20431784">
            <a:off x="2637985" y="3720729"/>
            <a:ext cx="161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McMaster 91287A154 </a:t>
            </a:r>
          </a:p>
          <a:p>
            <a:r>
              <a:rPr lang="en-US" sz="1200" dirty="0"/>
              <a:t>M8 x 1.25 x 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BC251C-06C3-4DF5-90DE-DA123E0EB56F}"/>
              </a:ext>
            </a:extLst>
          </p:cNvPr>
          <p:cNvSpPr txBox="1"/>
          <p:nvPr/>
        </p:nvSpPr>
        <p:spPr>
          <a:xfrm rot="20773410">
            <a:off x="6235585" y="1477051"/>
            <a:ext cx="2710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McMaster 3005T720 STL hoist ring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CC8B84-8D29-4667-BB10-7B97B2FDBF41}"/>
              </a:ext>
            </a:extLst>
          </p:cNvPr>
          <p:cNvCxnSpPr>
            <a:cxnSpLocks/>
          </p:cNvCxnSpPr>
          <p:nvPr/>
        </p:nvCxnSpPr>
        <p:spPr>
          <a:xfrm flipH="1">
            <a:off x="4970508" y="1947595"/>
            <a:ext cx="1346184" cy="321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9BE22D44-20A8-4B7D-9078-C4E67ADE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13</a:t>
            </a:fld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376C8E-781E-441D-BED8-41FD3AA02BEB}"/>
              </a:ext>
            </a:extLst>
          </p:cNvPr>
          <p:cNvSpPr txBox="1"/>
          <p:nvPr/>
        </p:nvSpPr>
        <p:spPr>
          <a:xfrm>
            <a:off x="5360275" y="130252"/>
            <a:ext cx="97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13</a:t>
            </a:r>
          </a:p>
        </p:txBody>
      </p:sp>
    </p:spTree>
    <p:extLst>
      <p:ext uri="{BB962C8B-B14F-4D97-AF65-F5344CB8AC3E}">
        <p14:creationId xmlns:p14="http://schemas.microsoft.com/office/powerpoint/2010/main" val="104081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086B1-EC53-44EE-B61A-B9237858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95250"/>
            <a:ext cx="10610850" cy="666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2384C-66C7-437D-A2A7-E3FE29F1D76B}"/>
              </a:ext>
            </a:extLst>
          </p:cNvPr>
          <p:cNvSpPr txBox="1"/>
          <p:nvPr/>
        </p:nvSpPr>
        <p:spPr>
          <a:xfrm rot="20479654">
            <a:off x="7041162" y="5663422"/>
            <a:ext cx="426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Remove the four temporary rail plates from</a:t>
            </a:r>
          </a:p>
          <a:p>
            <a:r>
              <a:rPr lang="en-US" dirty="0"/>
              <a:t>both ends of the rail sets.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77AFF-6252-4D55-89B6-50A73D57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AFB48-5534-46FF-87B5-C415CCB4434E}"/>
              </a:ext>
            </a:extLst>
          </p:cNvPr>
          <p:cNvSpPr txBox="1"/>
          <p:nvPr/>
        </p:nvSpPr>
        <p:spPr>
          <a:xfrm>
            <a:off x="5360275" y="130252"/>
            <a:ext cx="97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14</a:t>
            </a:r>
          </a:p>
        </p:txBody>
      </p:sp>
    </p:spTree>
    <p:extLst>
      <p:ext uri="{BB962C8B-B14F-4D97-AF65-F5344CB8AC3E}">
        <p14:creationId xmlns:p14="http://schemas.microsoft.com/office/powerpoint/2010/main" val="146450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2E2AF-F2FA-4A66-BA20-DC377A365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87" y="0"/>
            <a:ext cx="103562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E63953-F3B4-47A7-A791-1B24E79419D4}"/>
              </a:ext>
            </a:extLst>
          </p:cNvPr>
          <p:cNvSpPr txBox="1"/>
          <p:nvPr/>
        </p:nvSpPr>
        <p:spPr>
          <a:xfrm>
            <a:off x="7577958" y="5822731"/>
            <a:ext cx="328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the rail spacer away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AC6D5-E428-46D5-8C80-A2475AB0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35990-BB82-43AF-A00D-BC4DFADB6D4F}"/>
              </a:ext>
            </a:extLst>
          </p:cNvPr>
          <p:cNvSpPr txBox="1"/>
          <p:nvPr/>
        </p:nvSpPr>
        <p:spPr>
          <a:xfrm>
            <a:off x="5360275" y="130252"/>
            <a:ext cx="97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15</a:t>
            </a:r>
          </a:p>
        </p:txBody>
      </p:sp>
    </p:spTree>
    <p:extLst>
      <p:ext uri="{BB962C8B-B14F-4D97-AF65-F5344CB8AC3E}">
        <p14:creationId xmlns:p14="http://schemas.microsoft.com/office/powerpoint/2010/main" val="187564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84C62B-6B94-4463-8A79-DDD01928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43607"/>
            <a:ext cx="8963701" cy="594771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B8892-7AA3-4A05-B20C-081B902E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z="2000" smtClean="0"/>
              <a:t>16</a:t>
            </a:fld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ECB16-BCC6-46AB-98A7-0E45017A7786}"/>
              </a:ext>
            </a:extLst>
          </p:cNvPr>
          <p:cNvSpPr txBox="1"/>
          <p:nvPr/>
        </p:nvSpPr>
        <p:spPr>
          <a:xfrm>
            <a:off x="5360275" y="130252"/>
            <a:ext cx="97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12B33-F5C1-49DE-A03A-5B73A0E1BFAC}"/>
              </a:ext>
            </a:extLst>
          </p:cNvPr>
          <p:cNvSpPr txBox="1"/>
          <p:nvPr/>
        </p:nvSpPr>
        <p:spPr>
          <a:xfrm>
            <a:off x="1203927" y="711819"/>
            <a:ext cx="8872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The carrier is ready to be lifted and can be installed at the strong back</a:t>
            </a:r>
          </a:p>
          <a:p>
            <a:pPr algn="r"/>
            <a:r>
              <a:rPr lang="en-US" sz="2400" dirty="0"/>
              <a:t>Weight is 80 kg or 175 lbs.</a:t>
            </a:r>
          </a:p>
        </p:txBody>
      </p:sp>
    </p:spTree>
    <p:extLst>
      <p:ext uri="{BB962C8B-B14F-4D97-AF65-F5344CB8AC3E}">
        <p14:creationId xmlns:p14="http://schemas.microsoft.com/office/powerpoint/2010/main" val="338961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41920-8EB0-4F66-85E2-544D145D0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992159"/>
            <a:ext cx="10344150" cy="4191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65964-6BDA-45C3-A0E7-1664ADC86EA0}"/>
              </a:ext>
            </a:extLst>
          </p:cNvPr>
          <p:cNvSpPr txBox="1"/>
          <p:nvPr/>
        </p:nvSpPr>
        <p:spPr>
          <a:xfrm>
            <a:off x="1844206" y="4973422"/>
            <a:ext cx="77042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 two M-rails (25 mm version)</a:t>
            </a:r>
          </a:p>
          <a:p>
            <a:endParaRPr lang="en-US" dirty="0"/>
          </a:p>
          <a:p>
            <a:r>
              <a:rPr lang="en-US" dirty="0"/>
              <a:t>Using 15 x McMaster 91290A434 Class 12.9 Head Cap Screws M8 x 1.25 x 30mm</a:t>
            </a:r>
          </a:p>
          <a:p>
            <a:endParaRPr lang="en-US" dirty="0"/>
          </a:p>
          <a:p>
            <a:r>
              <a:rPr lang="en-US" dirty="0"/>
              <a:t>Torque: 12-15 Nm, before tightening, squeeze the rails together with a clamp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96BD24-190F-4882-ABC7-96FEED2B6EA3}"/>
              </a:ext>
            </a:extLst>
          </p:cNvPr>
          <p:cNvCxnSpPr>
            <a:cxnSpLocks/>
          </p:cNvCxnSpPr>
          <p:nvPr/>
        </p:nvCxnSpPr>
        <p:spPr>
          <a:xfrm flipV="1">
            <a:off x="1712068" y="2136711"/>
            <a:ext cx="1889549" cy="1292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3151F5-37D2-4C5E-9CEB-EB38B8995C57}"/>
              </a:ext>
            </a:extLst>
          </p:cNvPr>
          <p:cNvSpPr txBox="1"/>
          <p:nvPr/>
        </p:nvSpPr>
        <p:spPr>
          <a:xfrm>
            <a:off x="819051" y="3446251"/>
            <a:ext cx="211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this hole open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08ED2F7-48A2-4164-941B-7180EEF56AE7}"/>
              </a:ext>
            </a:extLst>
          </p:cNvPr>
          <p:cNvSpPr/>
          <p:nvPr/>
        </p:nvSpPr>
        <p:spPr>
          <a:xfrm>
            <a:off x="3741017" y="861352"/>
            <a:ext cx="389938" cy="926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801C611-454F-4C99-9D00-118DBDD81E11}"/>
              </a:ext>
            </a:extLst>
          </p:cNvPr>
          <p:cNvSpPr/>
          <p:nvPr/>
        </p:nvSpPr>
        <p:spPr>
          <a:xfrm rot="10800000">
            <a:off x="3669427" y="3167523"/>
            <a:ext cx="389938" cy="926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819DD78-CAE8-4BFB-A8C6-08C62208E4A3}"/>
              </a:ext>
            </a:extLst>
          </p:cNvPr>
          <p:cNvSpPr/>
          <p:nvPr/>
        </p:nvSpPr>
        <p:spPr>
          <a:xfrm>
            <a:off x="9158319" y="5928786"/>
            <a:ext cx="218140" cy="266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022AE96-6608-4ECA-9F7D-28BEE44AC8DC}"/>
              </a:ext>
            </a:extLst>
          </p:cNvPr>
          <p:cNvSpPr/>
          <p:nvPr/>
        </p:nvSpPr>
        <p:spPr>
          <a:xfrm rot="10800000">
            <a:off x="9158319" y="6328267"/>
            <a:ext cx="218140" cy="266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EACA4ED-969A-417D-A22F-65F139A5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2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8B4B8B-8FEF-4E8F-A7E7-61012B707675}"/>
              </a:ext>
            </a:extLst>
          </p:cNvPr>
          <p:cNvSpPr txBox="1"/>
          <p:nvPr/>
        </p:nvSpPr>
        <p:spPr>
          <a:xfrm>
            <a:off x="5360275" y="130252"/>
            <a:ext cx="8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86739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E6FCD11-2646-490B-8ADA-0B1912D9526B}"/>
              </a:ext>
            </a:extLst>
          </p:cNvPr>
          <p:cNvGrpSpPr/>
          <p:nvPr/>
        </p:nvGrpSpPr>
        <p:grpSpPr>
          <a:xfrm>
            <a:off x="134223" y="223637"/>
            <a:ext cx="12192000" cy="6142277"/>
            <a:chOff x="0" y="357861"/>
            <a:chExt cx="12192000" cy="61422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8F8B16-0EDF-441A-A9EB-5D6640941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57861"/>
              <a:ext cx="12192000" cy="614227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D3629E-8A1E-41B7-8D0C-80794280E60F}"/>
                </a:ext>
              </a:extLst>
            </p:cNvPr>
            <p:cNvSpPr txBox="1"/>
            <p:nvPr/>
          </p:nvSpPr>
          <p:spPr>
            <a:xfrm rot="20155380">
              <a:off x="7228266" y="1332718"/>
              <a:ext cx="1351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Rail 74 x 35 Type V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6F0B82-D982-47DD-B544-4804361D3A7A}"/>
                </a:ext>
              </a:extLst>
            </p:cNvPr>
            <p:cNvSpPr txBox="1"/>
            <p:nvPr/>
          </p:nvSpPr>
          <p:spPr>
            <a:xfrm rot="20317858">
              <a:off x="7146755" y="614611"/>
              <a:ext cx="1395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Rail 74 x 35 Type 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2E30B2-C157-46B5-AF9A-AF568447104F}"/>
                </a:ext>
              </a:extLst>
            </p:cNvPr>
            <p:cNvSpPr txBox="1"/>
            <p:nvPr/>
          </p:nvSpPr>
          <p:spPr>
            <a:xfrm rot="19990838">
              <a:off x="8598793" y="1130678"/>
              <a:ext cx="1378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Rail 60 x 35 type 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4332BB-FD6A-4E97-93EF-5DF883CBE36A}"/>
                </a:ext>
              </a:extLst>
            </p:cNvPr>
            <p:cNvSpPr txBox="1"/>
            <p:nvPr/>
          </p:nvSpPr>
          <p:spPr>
            <a:xfrm rot="19878554">
              <a:off x="8569589" y="1806194"/>
              <a:ext cx="1351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Rail 60 x 35 Type V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767AA9-0CD1-40CA-9BB7-0AABD2BA5D61}"/>
                </a:ext>
              </a:extLst>
            </p:cNvPr>
            <p:cNvSpPr txBox="1"/>
            <p:nvPr/>
          </p:nvSpPr>
          <p:spPr>
            <a:xfrm>
              <a:off x="1952722" y="5291623"/>
              <a:ext cx="150073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Linear Bearing Cage</a:t>
              </a:r>
            </a:p>
            <a:p>
              <a:r>
                <a:rPr lang="en-US" sz="1100" dirty="0"/>
                <a:t>Needle (d=3 mm) </a:t>
              </a:r>
            </a:p>
            <a:p>
              <a:r>
                <a:rPr lang="en-US" sz="1100" dirty="0"/>
                <a:t>With Motion Control *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574F611-3A00-4851-940A-DDA12D559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2040" y="4683737"/>
              <a:ext cx="989902" cy="60788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FA0F76-1DF1-4E1E-AE15-8D70768AC1C7}"/>
                </a:ext>
              </a:extLst>
            </p:cNvPr>
            <p:cNvSpPr txBox="1"/>
            <p:nvPr/>
          </p:nvSpPr>
          <p:spPr>
            <a:xfrm>
              <a:off x="591792" y="4597233"/>
              <a:ext cx="150073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Linear Bearing Cage</a:t>
              </a:r>
            </a:p>
            <a:p>
              <a:r>
                <a:rPr lang="en-US" sz="1100" dirty="0"/>
                <a:t>Needle (d=3 mm) </a:t>
              </a:r>
            </a:p>
            <a:p>
              <a:r>
                <a:rPr lang="en-US" sz="1100" dirty="0"/>
                <a:t>With Motion Control *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7C12EE-74F0-4350-9AFB-F286887B96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5577" y="4031042"/>
              <a:ext cx="998291" cy="6078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C1EBEB5-ECB4-4B89-8F90-20E99CB772C1}"/>
              </a:ext>
            </a:extLst>
          </p:cNvPr>
          <p:cNvSpPr txBox="1"/>
          <p:nvPr/>
        </p:nvSpPr>
        <p:spPr>
          <a:xfrm>
            <a:off x="636453" y="576291"/>
            <a:ext cx="489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Put a set of rails on a granite table</a:t>
            </a:r>
          </a:p>
          <a:p>
            <a:r>
              <a:rPr lang="en-US" b="1" dirty="0"/>
              <a:t>Install one needle cage with motion control between each pair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8F71170-0579-4CA4-9867-1DA2001F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3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7CE57F-1386-48F6-B545-3D0955F2C1AF}"/>
              </a:ext>
            </a:extLst>
          </p:cNvPr>
          <p:cNvSpPr txBox="1"/>
          <p:nvPr/>
        </p:nvSpPr>
        <p:spPr>
          <a:xfrm>
            <a:off x="5360275" y="130252"/>
            <a:ext cx="8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68913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1B969-0C83-47B7-89E7-61559FE25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589"/>
            <a:ext cx="12046591" cy="6059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FDAA-DD2F-4751-A8E8-04ED6B861382}"/>
              </a:ext>
            </a:extLst>
          </p:cNvPr>
          <p:cNvSpPr txBox="1"/>
          <p:nvPr/>
        </p:nvSpPr>
        <p:spPr>
          <a:xfrm>
            <a:off x="441640" y="798635"/>
            <a:ext cx="767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the upper rails + - 40 mm and check the needle cage motion is correct</a:t>
            </a:r>
          </a:p>
          <a:p>
            <a:r>
              <a:rPr lang="en-US" dirty="0"/>
              <a:t>The needle cage moves 20 mm, if the upper rail moves 40mm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55828484-FC78-4A97-9041-3C23172605B8}"/>
              </a:ext>
            </a:extLst>
          </p:cNvPr>
          <p:cNvSpPr/>
          <p:nvPr/>
        </p:nvSpPr>
        <p:spPr>
          <a:xfrm rot="19910121" flipV="1">
            <a:off x="4270619" y="2071622"/>
            <a:ext cx="940909" cy="199658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8DEA5E50-5EAE-4410-8A34-B3244F67C6B2}"/>
              </a:ext>
            </a:extLst>
          </p:cNvPr>
          <p:cNvSpPr/>
          <p:nvPr/>
        </p:nvSpPr>
        <p:spPr>
          <a:xfrm rot="19910121" flipV="1">
            <a:off x="5552839" y="2791469"/>
            <a:ext cx="940909" cy="199658"/>
          </a:xfrm>
          <a:prstGeom prst="left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D5723-0BD2-4612-A173-1A4A437BB9C4}"/>
              </a:ext>
            </a:extLst>
          </p:cNvPr>
          <p:cNvSpPr txBox="1"/>
          <p:nvPr/>
        </p:nvSpPr>
        <p:spPr>
          <a:xfrm>
            <a:off x="283985" y="4928793"/>
            <a:ext cx="3593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should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see the needle cages</a:t>
            </a:r>
          </a:p>
          <a:p>
            <a:r>
              <a:rPr lang="en-US" dirty="0"/>
              <a:t>outside as it is shown here 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0BD269-E247-4508-9DB9-42B1BCC1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F9B1A-F664-4F42-BBA8-35AAEAD034BA}"/>
              </a:ext>
            </a:extLst>
          </p:cNvPr>
          <p:cNvSpPr txBox="1"/>
          <p:nvPr/>
        </p:nvSpPr>
        <p:spPr>
          <a:xfrm>
            <a:off x="5360275" y="130252"/>
            <a:ext cx="8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357755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0D586-D708-4FE6-8735-072A6071D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65" y="687753"/>
            <a:ext cx="10284903" cy="4979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CE19CA-0995-4B69-8606-81F76CFABB82}"/>
              </a:ext>
            </a:extLst>
          </p:cNvPr>
          <p:cNvSpPr txBox="1"/>
          <p:nvPr/>
        </p:nvSpPr>
        <p:spPr>
          <a:xfrm>
            <a:off x="564829" y="821175"/>
            <a:ext cx="5744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needle cages should be centered</a:t>
            </a:r>
          </a:p>
          <a:p>
            <a:r>
              <a:rPr lang="en-US" dirty="0"/>
              <a:t>Which means on both sides the same space to the rail ends</a:t>
            </a:r>
          </a:p>
          <a:p>
            <a:r>
              <a:rPr lang="en-US" dirty="0">
                <a:solidFill>
                  <a:srgbClr val="FF0000"/>
                </a:solidFill>
              </a:rPr>
              <a:t>Be aware of the rail counter bore hole directions!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3F1C-B8EC-4F5E-9AF6-30660A6B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055BB-24A0-4A42-9AD8-413DA316EE56}"/>
              </a:ext>
            </a:extLst>
          </p:cNvPr>
          <p:cNvSpPr txBox="1"/>
          <p:nvPr/>
        </p:nvSpPr>
        <p:spPr>
          <a:xfrm>
            <a:off x="5360275" y="130252"/>
            <a:ext cx="8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272485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D02F9-47EB-4C77-9F32-4AE2B2A13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307"/>
            <a:ext cx="12192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A19617-9F01-4A36-8117-E3B677302D25}"/>
              </a:ext>
            </a:extLst>
          </p:cNvPr>
          <p:cNvSpPr txBox="1"/>
          <p:nvPr/>
        </p:nvSpPr>
        <p:spPr>
          <a:xfrm>
            <a:off x="1128408" y="680936"/>
            <a:ext cx="3254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 four temporary end plates</a:t>
            </a:r>
          </a:p>
          <a:p>
            <a:r>
              <a:rPr lang="en-US" dirty="0"/>
              <a:t>and fix the rail pairs together.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676F4-7EDC-48AF-BF99-63AC73B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9C302-2726-4CD2-A80C-8892716E6D24}"/>
              </a:ext>
            </a:extLst>
          </p:cNvPr>
          <p:cNvSpPr txBox="1"/>
          <p:nvPr/>
        </p:nvSpPr>
        <p:spPr>
          <a:xfrm>
            <a:off x="5360275" y="130252"/>
            <a:ext cx="8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B79E6A-48B3-4F68-974A-72E4B549AE36}"/>
              </a:ext>
            </a:extLst>
          </p:cNvPr>
          <p:cNvCxnSpPr>
            <a:cxnSpLocks/>
          </p:cNvCxnSpPr>
          <p:nvPr/>
        </p:nvCxnSpPr>
        <p:spPr>
          <a:xfrm flipH="1">
            <a:off x="7567449" y="1082566"/>
            <a:ext cx="756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8A1808-B4AF-41FB-ADCA-B1EEDBDC7418}"/>
              </a:ext>
            </a:extLst>
          </p:cNvPr>
          <p:cNvSpPr txBox="1"/>
          <p:nvPr/>
        </p:nvSpPr>
        <p:spPr>
          <a:xfrm>
            <a:off x="8222647" y="759400"/>
            <a:ext cx="383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need to fabricate the four </a:t>
            </a:r>
          </a:p>
          <a:p>
            <a:r>
              <a:rPr lang="en-US" dirty="0"/>
              <a:t>end plates. I will send a drawing to Ralf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4DB98D-916A-4081-A363-B5C519B00736}"/>
              </a:ext>
            </a:extLst>
          </p:cNvPr>
          <p:cNvCxnSpPr/>
          <p:nvPr/>
        </p:nvCxnSpPr>
        <p:spPr>
          <a:xfrm flipH="1">
            <a:off x="8860221" y="1405731"/>
            <a:ext cx="283779" cy="9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CFBC0-F68B-4981-9FBB-A19B3A22E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761"/>
            <a:ext cx="12192000" cy="6014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084B34-5636-4C8A-AB0C-A11891FDE716}"/>
              </a:ext>
            </a:extLst>
          </p:cNvPr>
          <p:cNvSpPr txBox="1"/>
          <p:nvPr/>
        </p:nvSpPr>
        <p:spPr>
          <a:xfrm>
            <a:off x="1281926" y="1302051"/>
            <a:ext cx="339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 rail spacer between the rails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4466B-71DC-4DC4-AD8E-86406356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B31D3-DADF-462E-A2E5-7F4E80C6BE7C}"/>
              </a:ext>
            </a:extLst>
          </p:cNvPr>
          <p:cNvSpPr txBox="1"/>
          <p:nvPr/>
        </p:nvSpPr>
        <p:spPr>
          <a:xfrm>
            <a:off x="5360275" y="130252"/>
            <a:ext cx="8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7</a:t>
            </a:r>
          </a:p>
        </p:txBody>
      </p:sp>
    </p:spTree>
    <p:extLst>
      <p:ext uri="{BB962C8B-B14F-4D97-AF65-F5344CB8AC3E}">
        <p14:creationId xmlns:p14="http://schemas.microsoft.com/office/powerpoint/2010/main" val="2016669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A8C44-EBC8-4374-949E-D69AD5C0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0962"/>
            <a:ext cx="12172950" cy="6696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09450-1EB2-4013-9931-457A39CCDC11}"/>
              </a:ext>
            </a:extLst>
          </p:cNvPr>
          <p:cNvSpPr txBox="1"/>
          <p:nvPr/>
        </p:nvSpPr>
        <p:spPr>
          <a:xfrm>
            <a:off x="552800" y="545424"/>
            <a:ext cx="5883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the rail sets as shown and move them to the rail spacer </a:t>
            </a:r>
          </a:p>
          <a:p>
            <a:r>
              <a:rPr lang="en-US" dirty="0"/>
              <a:t>The distance &gt; side to side &lt; is now 196 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C37B-B22B-43C4-B5BA-5824F24C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B5049-30E0-49DA-887F-ED1AEFE5B235}"/>
              </a:ext>
            </a:extLst>
          </p:cNvPr>
          <p:cNvSpPr txBox="1"/>
          <p:nvPr/>
        </p:nvSpPr>
        <p:spPr>
          <a:xfrm>
            <a:off x="5360275" y="130252"/>
            <a:ext cx="8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8</a:t>
            </a:r>
          </a:p>
        </p:txBody>
      </p:sp>
    </p:spTree>
    <p:extLst>
      <p:ext uri="{BB962C8B-B14F-4D97-AF65-F5344CB8AC3E}">
        <p14:creationId xmlns:p14="http://schemas.microsoft.com/office/powerpoint/2010/main" val="308537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9F2E0-E1D0-46D0-9BED-37592043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85750"/>
            <a:ext cx="11353800" cy="6286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A1E68-6D14-467E-B429-C6B71F4D7131}"/>
              </a:ext>
            </a:extLst>
          </p:cNvPr>
          <p:cNvSpPr txBox="1"/>
          <p:nvPr/>
        </p:nvSpPr>
        <p:spPr>
          <a:xfrm>
            <a:off x="710568" y="668749"/>
            <a:ext cx="3124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Drop the main carrier (100 lbs.)</a:t>
            </a:r>
          </a:p>
          <a:p>
            <a:r>
              <a:rPr lang="en-US" dirty="0"/>
              <a:t>Down to the granite block</a:t>
            </a:r>
          </a:p>
          <a:p>
            <a:r>
              <a:rPr lang="en-US" dirty="0"/>
              <a:t>“We should use some kind</a:t>
            </a:r>
          </a:p>
          <a:p>
            <a:r>
              <a:rPr lang="en-US" dirty="0"/>
              <a:t>of lifting tool??”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85CA7-0019-4971-B020-30582FA7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D22-A2F5-4FB6-B2A4-4C7D8B9B932A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173DC-15AD-46BB-A1DF-C862B214664C}"/>
              </a:ext>
            </a:extLst>
          </p:cNvPr>
          <p:cNvSpPr txBox="1"/>
          <p:nvPr/>
        </p:nvSpPr>
        <p:spPr>
          <a:xfrm>
            <a:off x="5360275" y="130252"/>
            <a:ext cx="8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 9</a:t>
            </a:r>
          </a:p>
        </p:txBody>
      </p:sp>
    </p:spTree>
    <p:extLst>
      <p:ext uri="{BB962C8B-B14F-4D97-AF65-F5344CB8AC3E}">
        <p14:creationId xmlns:p14="http://schemas.microsoft.com/office/powerpoint/2010/main" val="91947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546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Franz Peters</dc:creator>
  <cp:lastModifiedBy>Franz Peters</cp:lastModifiedBy>
  <cp:revision>6</cp:revision>
  <dcterms:created xsi:type="dcterms:W3CDTF">2021-04-22T17:13:41Z</dcterms:created>
  <dcterms:modified xsi:type="dcterms:W3CDTF">2021-04-23T19:34:52Z</dcterms:modified>
</cp:coreProperties>
</file>