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CB055-AA6E-4356-BB2B-DC5716FAD2C6}" v="7" dt="2021-05-25T12:58:58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Peters" userId="334198b6b6e54caf" providerId="LiveId" clId="{82ACB055-AA6E-4356-BB2B-DC5716FAD2C6}"/>
    <pc:docChg chg="custSel addSld delSld modSld sldOrd">
      <pc:chgData name="Franz Peters" userId="334198b6b6e54caf" providerId="LiveId" clId="{82ACB055-AA6E-4356-BB2B-DC5716FAD2C6}" dt="2021-05-25T13:04:49.685" v="881" actId="20577"/>
      <pc:docMkLst>
        <pc:docMk/>
      </pc:docMkLst>
      <pc:sldChg chg="modSp del mod ord">
        <pc:chgData name="Franz Peters" userId="334198b6b6e54caf" providerId="LiveId" clId="{82ACB055-AA6E-4356-BB2B-DC5716FAD2C6}" dt="2021-05-25T09:39:28.954" v="665" actId="47"/>
        <pc:sldMkLst>
          <pc:docMk/>
          <pc:sldMk cId="1281926530" sldId="260"/>
        </pc:sldMkLst>
        <pc:picChg chg="mod">
          <ac:chgData name="Franz Peters" userId="334198b6b6e54caf" providerId="LiveId" clId="{82ACB055-AA6E-4356-BB2B-DC5716FAD2C6}" dt="2021-05-25T09:12:16.024" v="395" actId="14100"/>
          <ac:picMkLst>
            <pc:docMk/>
            <pc:sldMk cId="1281926530" sldId="260"/>
            <ac:picMk id="2" creationId="{7C01B790-6532-4088-99F8-BFA137DA81B2}"/>
          </ac:picMkLst>
        </pc:picChg>
      </pc:sldChg>
      <pc:sldChg chg="addSp modSp mod">
        <pc:chgData name="Franz Peters" userId="334198b6b6e54caf" providerId="LiveId" clId="{82ACB055-AA6E-4356-BB2B-DC5716FAD2C6}" dt="2021-05-25T13:02:00.731" v="877" actId="1076"/>
        <pc:sldMkLst>
          <pc:docMk/>
          <pc:sldMk cId="1160218863" sldId="261"/>
        </pc:sldMkLst>
        <pc:spChg chg="add mod">
          <ac:chgData name="Franz Peters" userId="334198b6b6e54caf" providerId="LiveId" clId="{82ACB055-AA6E-4356-BB2B-DC5716FAD2C6}" dt="2021-05-25T11:54:12.650" v="674" actId="1076"/>
          <ac:spMkLst>
            <pc:docMk/>
            <pc:sldMk cId="1160218863" sldId="261"/>
            <ac:spMk id="3" creationId="{B7923184-5A31-4A7E-BF6B-FA89667D2524}"/>
          </ac:spMkLst>
        </pc:spChg>
        <pc:spChg chg="add mod">
          <ac:chgData name="Franz Peters" userId="334198b6b6e54caf" providerId="LiveId" clId="{82ACB055-AA6E-4356-BB2B-DC5716FAD2C6}" dt="2021-05-25T11:54:50.317" v="679" actId="20577"/>
          <ac:spMkLst>
            <pc:docMk/>
            <pc:sldMk cId="1160218863" sldId="261"/>
            <ac:spMk id="4" creationId="{83DC8ED5-0325-4C5A-8E82-25594EADA3CC}"/>
          </ac:spMkLst>
        </pc:spChg>
        <pc:spChg chg="add mod">
          <ac:chgData name="Franz Peters" userId="334198b6b6e54caf" providerId="LiveId" clId="{82ACB055-AA6E-4356-BB2B-DC5716FAD2C6}" dt="2021-05-25T13:02:00.731" v="877" actId="1076"/>
          <ac:spMkLst>
            <pc:docMk/>
            <pc:sldMk cId="1160218863" sldId="261"/>
            <ac:spMk id="5" creationId="{59DC308E-5534-48D5-AD7D-E91507A860F1}"/>
          </ac:spMkLst>
        </pc:spChg>
      </pc:sldChg>
      <pc:sldChg chg="modSp mod">
        <pc:chgData name="Franz Peters" userId="334198b6b6e54caf" providerId="LiveId" clId="{82ACB055-AA6E-4356-BB2B-DC5716FAD2C6}" dt="2021-05-25T12:05:49.072" v="723" actId="114"/>
        <pc:sldMkLst>
          <pc:docMk/>
          <pc:sldMk cId="1304840305" sldId="262"/>
        </pc:sldMkLst>
        <pc:spChg chg="mod">
          <ac:chgData name="Franz Peters" userId="334198b6b6e54caf" providerId="LiveId" clId="{82ACB055-AA6E-4356-BB2B-DC5716FAD2C6}" dt="2021-05-25T12:05:49.072" v="723" actId="114"/>
          <ac:spMkLst>
            <pc:docMk/>
            <pc:sldMk cId="1304840305" sldId="262"/>
            <ac:spMk id="3" creationId="{72BFA1A7-B001-4E83-96F0-E4D7C0ED00D8}"/>
          </ac:spMkLst>
        </pc:spChg>
        <pc:cxnChg chg="mod">
          <ac:chgData name="Franz Peters" userId="334198b6b6e54caf" providerId="LiveId" clId="{82ACB055-AA6E-4356-BB2B-DC5716FAD2C6}" dt="2021-05-25T11:56:34.635" v="681" actId="1076"/>
          <ac:cxnSpMkLst>
            <pc:docMk/>
            <pc:sldMk cId="1304840305" sldId="262"/>
            <ac:cxnSpMk id="24" creationId="{9F1C48CE-7DA4-4B5C-A837-537E7366C79F}"/>
          </ac:cxnSpMkLst>
        </pc:cxnChg>
      </pc:sldChg>
      <pc:sldChg chg="addSp modSp mod">
        <pc:chgData name="Franz Peters" userId="334198b6b6e54caf" providerId="LiveId" clId="{82ACB055-AA6E-4356-BB2B-DC5716FAD2C6}" dt="2021-05-25T13:04:49.685" v="881" actId="20577"/>
        <pc:sldMkLst>
          <pc:docMk/>
          <pc:sldMk cId="3183165939" sldId="263"/>
        </pc:sldMkLst>
        <pc:spChg chg="mod">
          <ac:chgData name="Franz Peters" userId="334198b6b6e54caf" providerId="LiveId" clId="{82ACB055-AA6E-4356-BB2B-DC5716FAD2C6}" dt="2021-05-25T09:08:14.921" v="339" actId="1076"/>
          <ac:spMkLst>
            <pc:docMk/>
            <pc:sldMk cId="3183165939" sldId="263"/>
            <ac:spMk id="6" creationId="{228EF486-09BD-4AE5-9431-435FD67B6945}"/>
          </ac:spMkLst>
        </pc:spChg>
        <pc:spChg chg="mod">
          <ac:chgData name="Franz Peters" userId="334198b6b6e54caf" providerId="LiveId" clId="{82ACB055-AA6E-4356-BB2B-DC5716FAD2C6}" dt="2021-05-25T12:03:39.555" v="719" actId="1076"/>
          <ac:spMkLst>
            <pc:docMk/>
            <pc:sldMk cId="3183165939" sldId="263"/>
            <ac:spMk id="7" creationId="{EAD2E65B-08B9-4B3B-B17D-23821F6A284F}"/>
          </ac:spMkLst>
        </pc:spChg>
        <pc:spChg chg="add mod">
          <ac:chgData name="Franz Peters" userId="334198b6b6e54caf" providerId="LiveId" clId="{82ACB055-AA6E-4356-BB2B-DC5716FAD2C6}" dt="2021-05-25T12:06:59.755" v="728" actId="1076"/>
          <ac:spMkLst>
            <pc:docMk/>
            <pc:sldMk cId="3183165939" sldId="263"/>
            <ac:spMk id="59" creationId="{F8383501-CB05-4D26-9C18-5B3BE643481A}"/>
          </ac:spMkLst>
        </pc:spChg>
        <pc:spChg chg="add mod">
          <ac:chgData name="Franz Peters" userId="334198b6b6e54caf" providerId="LiveId" clId="{82ACB055-AA6E-4356-BB2B-DC5716FAD2C6}" dt="2021-05-25T13:04:49.685" v="881" actId="20577"/>
          <ac:spMkLst>
            <pc:docMk/>
            <pc:sldMk cId="3183165939" sldId="263"/>
            <ac:spMk id="60" creationId="{80A23B27-6579-4DE4-9890-F8A1442CFF6F}"/>
          </ac:spMkLst>
        </pc:spChg>
        <pc:picChg chg="mod">
          <ac:chgData name="Franz Peters" userId="334198b6b6e54caf" providerId="LiveId" clId="{82ACB055-AA6E-4356-BB2B-DC5716FAD2C6}" dt="2021-05-25T12:03:01.058" v="714" actId="1076"/>
          <ac:picMkLst>
            <pc:docMk/>
            <pc:sldMk cId="3183165939" sldId="263"/>
            <ac:picMk id="14" creationId="{F1302B3B-F22F-4D76-B625-252D26DCC9A6}"/>
          </ac:picMkLst>
        </pc:picChg>
        <pc:cxnChg chg="mod">
          <ac:chgData name="Franz Peters" userId="334198b6b6e54caf" providerId="LiveId" clId="{82ACB055-AA6E-4356-BB2B-DC5716FAD2C6}" dt="2021-05-25T12:03:49.958" v="721" actId="14100"/>
          <ac:cxnSpMkLst>
            <pc:docMk/>
            <pc:sldMk cId="3183165939" sldId="263"/>
            <ac:cxnSpMk id="33" creationId="{0795BCB1-295D-40D4-90FC-B8AEE6BB964F}"/>
          </ac:cxnSpMkLst>
        </pc:cxnChg>
        <pc:cxnChg chg="mod">
          <ac:chgData name="Franz Peters" userId="334198b6b6e54caf" providerId="LiveId" clId="{82ACB055-AA6E-4356-BB2B-DC5716FAD2C6}" dt="2021-05-25T12:03:45.122" v="720" actId="14100"/>
          <ac:cxnSpMkLst>
            <pc:docMk/>
            <pc:sldMk cId="3183165939" sldId="263"/>
            <ac:cxnSpMk id="37" creationId="{3C2B3D61-9F68-4643-8DAF-B71AA2285600}"/>
          </ac:cxnSpMkLst>
        </pc:cxnChg>
        <pc:cxnChg chg="mod">
          <ac:chgData name="Franz Peters" userId="334198b6b6e54caf" providerId="LiveId" clId="{82ACB055-AA6E-4356-BB2B-DC5716FAD2C6}" dt="2021-05-25T12:04:33.988" v="722" actId="1076"/>
          <ac:cxnSpMkLst>
            <pc:docMk/>
            <pc:sldMk cId="3183165939" sldId="263"/>
            <ac:cxnSpMk id="44" creationId="{98D443B8-96D9-4940-9F77-1F8A876970A5}"/>
          </ac:cxnSpMkLst>
        </pc:cxnChg>
      </pc:sldChg>
      <pc:sldChg chg="addSp modSp new mod">
        <pc:chgData name="Franz Peters" userId="334198b6b6e54caf" providerId="LiveId" clId="{82ACB055-AA6E-4356-BB2B-DC5716FAD2C6}" dt="2021-05-25T11:59:04.978" v="702" actId="1076"/>
        <pc:sldMkLst>
          <pc:docMk/>
          <pc:sldMk cId="728990480" sldId="264"/>
        </pc:sldMkLst>
        <pc:spChg chg="add mod">
          <ac:chgData name="Franz Peters" userId="334198b6b6e54caf" providerId="LiveId" clId="{82ACB055-AA6E-4356-BB2B-DC5716FAD2C6}" dt="2021-05-25T11:59:04.978" v="702" actId="1076"/>
          <ac:spMkLst>
            <pc:docMk/>
            <pc:sldMk cId="728990480" sldId="264"/>
            <ac:spMk id="3" creationId="{BEB6D58F-8F61-4B00-86F6-050952B2BDFA}"/>
          </ac:spMkLst>
        </pc:spChg>
        <pc:spChg chg="add mod">
          <ac:chgData name="Franz Peters" userId="334198b6b6e54caf" providerId="LiveId" clId="{82ACB055-AA6E-4356-BB2B-DC5716FAD2C6}" dt="2021-05-25T09:14:19" v="417" actId="688"/>
          <ac:spMkLst>
            <pc:docMk/>
            <pc:sldMk cId="728990480" sldId="264"/>
            <ac:spMk id="4" creationId="{F98AD918-DBAF-4F22-B891-206190954CD9}"/>
          </ac:spMkLst>
        </pc:spChg>
        <pc:picChg chg="add mod">
          <ac:chgData name="Franz Peters" userId="334198b6b6e54caf" providerId="LiveId" clId="{82ACB055-AA6E-4356-BB2B-DC5716FAD2C6}" dt="2021-05-25T08:46:01.569" v="32" actId="1076"/>
          <ac:picMkLst>
            <pc:docMk/>
            <pc:sldMk cId="728990480" sldId="264"/>
            <ac:picMk id="2" creationId="{D1C98B55-E3DA-486A-A1D1-0F34CCBCE0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4AF1-5644-4399-A8CD-1687633AC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1F2EA-6F34-43FC-9A89-4F11E0DB3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3D804-9D07-46AA-B283-922228C3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7075-3FA6-4BF4-A324-F400A897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D0811-9848-4281-80B6-1AF99621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109E-45DE-4962-B7E5-5E6CEF5E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FD48C-BCED-4321-A3B2-B90CC6723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322A7-081A-4EF1-9822-91E3F6D1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8A80C-1417-4352-8136-FBED4FD4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96B0-5B0D-4292-AC57-AF1A38CD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C863B-96E2-458F-A8EE-AD2227E53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F0602-A501-4C9B-9580-ADF32DC60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25930-3918-470E-ABD7-F7FA9C45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EFB6-61DF-4DA7-99DF-03272856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B3FE0-A7DD-48D1-A673-5C310D36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4DA6-B758-4FF9-9702-DFCB3289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F582-5585-4F70-8EC7-9B6377A2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EC15-EA96-4679-AB30-2DE2FDBA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B0DBB-ABFC-4A15-B8F0-80C9C547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6C8E5-BEE1-4953-A754-4CE54BAE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4641-995D-4944-B0D8-EAEBAE92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A940-A154-49EE-8AA4-9078AD6C7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7A98-A685-4BE3-B9DF-B442010F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4C0D-1066-48BD-B023-55F0D2C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7ACB0-D0CD-4D51-974F-7E3F00EB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1155-66C6-4720-80DF-830E91CA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EA33E-78F7-41B2-BD46-9361B8ED2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974F2-4620-4C74-8D8D-DEB7B62DE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F8695-C647-4C5D-A25F-2656CB2A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EE4C6-7145-4ECA-B152-EEBF857A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14AAB-9F2C-446D-A63B-9E09A76F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1FA7-8E45-4AE8-8940-234DD1B6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103C3-9A37-4204-B454-2C484B576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343F-63D0-40F9-9DEB-A0A23A58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E31BF-DF80-4ABC-83E1-A797F0905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303BA-5DFB-4E23-B120-C840CC9FC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A6D1F-3BE2-4B78-AD1E-AA86CEA0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CAC08-6083-4B8F-A5F5-AD792038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81335-5B9A-40E9-A309-6799F160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1F8E-62E1-4D04-B6FC-8FCB30E4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14491-6EFC-44DA-94BD-AD4E7D35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06B1F-71B8-4260-A812-B53A02FC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7142A-9935-41B5-B52B-B0ABF16E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7EEF3-CC0D-40E2-8363-C8173443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E0B60-1F02-4618-8209-7D8AC31C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398CA-9E77-42C1-8FF2-DB50A9C1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6004-5E02-422D-B113-401A93F9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90AB-1F5A-4520-8D61-72AEB6B4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4849C-20EA-4934-AEF4-C8D10ECA0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92F63-81BB-41CD-8C2F-789E15C7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8ED9-B966-4C5F-B56D-305FB34B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CABB3-D247-4CDD-99E5-481114CC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E622-3B47-499C-AF25-7CC46CFB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E3F76-1AD0-44F6-AA5A-87B6C4300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76BBE-66B6-4DD4-8C31-790F8B735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AD1A7-4098-4B93-9685-70B09C8B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9F68A-A3A1-4822-A093-D40D0C59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524EE-608A-49E7-B964-90462999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D9987-E634-4132-A14E-1885B44E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9FEA0-6CB6-4A56-81D4-F37FA1F35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3263E-DB39-4EB0-A74E-CCAE7F459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B3ED-E424-4E5B-9C37-9A9ED5D5F31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2C46D-809C-4673-B35E-05F28400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56AD9-D63D-44B9-ADCA-2B38AC70E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17DE-EBA8-4224-95D9-DC50573E8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35799-7E0A-457E-A7F1-011F887B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"/>
            <a:ext cx="12191999" cy="6884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FA1A7-B001-4E83-96F0-E4D7C0ED00D8}"/>
              </a:ext>
            </a:extLst>
          </p:cNvPr>
          <p:cNvSpPr txBox="1"/>
          <p:nvPr/>
        </p:nvSpPr>
        <p:spPr>
          <a:xfrm>
            <a:off x="4572002" y="214606"/>
            <a:ext cx="64965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Install the needle sticks with the motion control wheels inside.</a:t>
            </a:r>
          </a:p>
          <a:p>
            <a:endParaRPr lang="en-US" i="1" dirty="0"/>
          </a:p>
          <a:p>
            <a:r>
              <a:rPr lang="en-US" i="1" dirty="0"/>
              <a:t>       Install the 25 x 52 V-Type rails, using Ralf’s rail combine brackets</a:t>
            </a:r>
          </a:p>
          <a:p>
            <a:r>
              <a:rPr lang="en-US" i="1" dirty="0"/>
              <a:t>                         </a:t>
            </a:r>
          </a:p>
          <a:p>
            <a:r>
              <a:rPr lang="en-US" i="1" dirty="0"/>
              <a:t>                       Hole threads on top side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32409D-B311-42D7-85EE-0D2DDADC5B92}"/>
              </a:ext>
            </a:extLst>
          </p:cNvPr>
          <p:cNvCxnSpPr>
            <a:cxnSpLocks/>
          </p:cNvCxnSpPr>
          <p:nvPr/>
        </p:nvCxnSpPr>
        <p:spPr>
          <a:xfrm flipH="1">
            <a:off x="3172409" y="466531"/>
            <a:ext cx="1334277" cy="1278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C40BC1-686E-429B-86E3-0E7A112CA739}"/>
              </a:ext>
            </a:extLst>
          </p:cNvPr>
          <p:cNvCxnSpPr>
            <a:cxnSpLocks/>
          </p:cNvCxnSpPr>
          <p:nvPr/>
        </p:nvCxnSpPr>
        <p:spPr>
          <a:xfrm flipH="1">
            <a:off x="2687218" y="466531"/>
            <a:ext cx="1819468" cy="2962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B7A1C2-A39C-4B50-9C33-504D8C21F36B}"/>
              </a:ext>
            </a:extLst>
          </p:cNvPr>
          <p:cNvCxnSpPr>
            <a:cxnSpLocks/>
          </p:cNvCxnSpPr>
          <p:nvPr/>
        </p:nvCxnSpPr>
        <p:spPr>
          <a:xfrm flipH="1">
            <a:off x="5002982" y="1124238"/>
            <a:ext cx="29377" cy="823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5007FF-12BD-47AA-B6D3-9F6E6BF3CAFE}"/>
              </a:ext>
            </a:extLst>
          </p:cNvPr>
          <p:cNvCxnSpPr>
            <a:cxnSpLocks/>
          </p:cNvCxnSpPr>
          <p:nvPr/>
        </p:nvCxnSpPr>
        <p:spPr>
          <a:xfrm flipH="1">
            <a:off x="3267075" y="1105677"/>
            <a:ext cx="1765284" cy="2866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1C48CE-7DA4-4B5C-A837-537E7366C79F}"/>
              </a:ext>
            </a:extLst>
          </p:cNvPr>
          <p:cNvCxnSpPr>
            <a:cxnSpLocks/>
          </p:cNvCxnSpPr>
          <p:nvPr/>
        </p:nvCxnSpPr>
        <p:spPr>
          <a:xfrm flipH="1">
            <a:off x="5924271" y="1744824"/>
            <a:ext cx="343455" cy="567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4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C98B55-E3DA-486A-A1D1-0F34CCBC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7" y="245521"/>
            <a:ext cx="9786047" cy="6366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6D58F-8F61-4B00-86F6-050952B2BDFA}"/>
              </a:ext>
            </a:extLst>
          </p:cNvPr>
          <p:cNvSpPr txBox="1"/>
          <p:nvPr/>
        </p:nvSpPr>
        <p:spPr>
          <a:xfrm>
            <a:off x="1071716" y="558615"/>
            <a:ext cx="459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Lifting bracket connection 2 x M6 x 1 x 20 mm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AD918-DBAF-4F22-B891-206190954CD9}"/>
              </a:ext>
            </a:extLst>
          </p:cNvPr>
          <p:cNvSpPr txBox="1"/>
          <p:nvPr/>
        </p:nvSpPr>
        <p:spPr>
          <a:xfrm rot="19959221">
            <a:off x="4217437" y="1567542"/>
            <a:ext cx="15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screw side</a:t>
            </a:r>
          </a:p>
        </p:txBody>
      </p:sp>
    </p:spTree>
    <p:extLst>
      <p:ext uri="{BB962C8B-B14F-4D97-AF65-F5344CB8AC3E}">
        <p14:creationId xmlns:p14="http://schemas.microsoft.com/office/powerpoint/2010/main" val="72899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777E7-FDA9-472E-A0EC-FDB41307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7923184-5A31-4A7E-BF6B-FA89667D2524}"/>
              </a:ext>
            </a:extLst>
          </p:cNvPr>
          <p:cNvSpPr/>
          <p:nvPr/>
        </p:nvSpPr>
        <p:spPr>
          <a:xfrm rot="20464377">
            <a:off x="6859410" y="2092237"/>
            <a:ext cx="1350359" cy="300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C8ED5-0325-4C5A-8E82-25594EADA3CC}"/>
              </a:ext>
            </a:extLst>
          </p:cNvPr>
          <p:cNvSpPr txBox="1"/>
          <p:nvPr/>
        </p:nvSpPr>
        <p:spPr>
          <a:xfrm rot="20454704">
            <a:off x="6284576" y="2227644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 the magnet carrier in Z- 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C308E-5534-48D5-AD7D-E91507A860F1}"/>
              </a:ext>
            </a:extLst>
          </p:cNvPr>
          <p:cNvSpPr txBox="1"/>
          <p:nvPr/>
        </p:nvSpPr>
        <p:spPr>
          <a:xfrm>
            <a:off x="326571" y="335902"/>
            <a:ext cx="5119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second-row magnet carriers need to be installed</a:t>
            </a:r>
          </a:p>
          <a:p>
            <a:r>
              <a:rPr lang="en-US" i="1" dirty="0"/>
              <a:t>in Z-direction due to space interferences with the </a:t>
            </a:r>
          </a:p>
          <a:p>
            <a:r>
              <a:rPr lang="en-US" i="1" dirty="0"/>
              <a:t>installed first-row.</a:t>
            </a:r>
          </a:p>
        </p:txBody>
      </p:sp>
    </p:spTree>
    <p:extLst>
      <p:ext uri="{BB962C8B-B14F-4D97-AF65-F5344CB8AC3E}">
        <p14:creationId xmlns:p14="http://schemas.microsoft.com/office/powerpoint/2010/main" val="116021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302B3B-F22F-4D76-B625-252D26DC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00" y="-30130"/>
            <a:ext cx="12192000" cy="6875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EF486-09BD-4AE5-9431-435FD67B6945}"/>
              </a:ext>
            </a:extLst>
          </p:cNvPr>
          <p:cNvSpPr txBox="1"/>
          <p:nvPr/>
        </p:nvSpPr>
        <p:spPr>
          <a:xfrm>
            <a:off x="3432276" y="1166220"/>
            <a:ext cx="3743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91455A140 </a:t>
            </a:r>
          </a:p>
          <a:p>
            <a:r>
              <a:rPr lang="en-US" sz="1200" dirty="0"/>
              <a:t>Steel General Purpose Washer for Class 8.8, </a:t>
            </a:r>
          </a:p>
          <a:p>
            <a:r>
              <a:rPr lang="en-US" sz="1200" dirty="0"/>
              <a:t>Zinc-Plated, for M10 Screw Size, 10.5 mm ID,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2E65B-08B9-4B3B-B17D-23821F6A284F}"/>
              </a:ext>
            </a:extLst>
          </p:cNvPr>
          <p:cNvSpPr txBox="1"/>
          <p:nvPr/>
        </p:nvSpPr>
        <p:spPr>
          <a:xfrm>
            <a:off x="3119326" y="610792"/>
            <a:ext cx="462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95327A618 </a:t>
            </a:r>
          </a:p>
          <a:p>
            <a:r>
              <a:rPr lang="en-US" sz="1200" dirty="0"/>
              <a:t>Zinc Yellow-Chromate Plated Steel Hex Head Screw,  High-Strength, M10x1.5 mm Thread, 35 mm Long,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B421B-7443-4460-91E5-112E15AA8850}"/>
              </a:ext>
            </a:extLst>
          </p:cNvPr>
          <p:cNvSpPr txBox="1"/>
          <p:nvPr/>
        </p:nvSpPr>
        <p:spPr>
          <a:xfrm>
            <a:off x="6005977" y="4432042"/>
            <a:ext cx="301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99642A160 </a:t>
            </a:r>
          </a:p>
          <a:p>
            <a:r>
              <a:rPr lang="en-US" sz="1200" dirty="0"/>
              <a:t>Alloy Steel Cup-Point Set Screw, Fine-Thread, </a:t>
            </a:r>
          </a:p>
          <a:p>
            <a:r>
              <a:rPr lang="en-US" sz="1200" dirty="0"/>
              <a:t>M10 x 1 mm Thread, 16 mm Long,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AC158-A575-494E-8A45-7D89B02B2DA7}"/>
              </a:ext>
            </a:extLst>
          </p:cNvPr>
          <p:cNvSpPr txBox="1"/>
          <p:nvPr/>
        </p:nvSpPr>
        <p:spPr>
          <a:xfrm>
            <a:off x="1131995" y="5998329"/>
            <a:ext cx="307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1077N137 </a:t>
            </a:r>
          </a:p>
          <a:p>
            <a:r>
              <a:rPr lang="en-US" sz="1200" dirty="0"/>
              <a:t>Very-High-Strength Class 12.9 Steel Threaded </a:t>
            </a:r>
          </a:p>
          <a:p>
            <a:r>
              <a:rPr lang="en-US" sz="1200" dirty="0"/>
              <a:t>Rod, M10 x 1.50 mm Thread Size, 50 mm 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079D5-070D-462D-8B09-8F88B08A6F48}"/>
              </a:ext>
            </a:extLst>
          </p:cNvPr>
          <p:cNvSpPr txBox="1"/>
          <p:nvPr/>
        </p:nvSpPr>
        <p:spPr>
          <a:xfrm>
            <a:off x="2480259" y="5405681"/>
            <a:ext cx="282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94223A103 </a:t>
            </a:r>
          </a:p>
          <a:p>
            <a:r>
              <a:rPr lang="en-US" sz="1200" dirty="0"/>
              <a:t>Extreme-Strength Steel Hex Nut, Class 12, </a:t>
            </a:r>
          </a:p>
          <a:p>
            <a:r>
              <a:rPr lang="en-US" sz="1200" dirty="0"/>
              <a:t>M10 x 1.5 mm Thread,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B86B3-E84A-4105-8654-FB3464A1585C}"/>
              </a:ext>
            </a:extLst>
          </p:cNvPr>
          <p:cNvCxnSpPr>
            <a:cxnSpLocks/>
          </p:cNvCxnSpPr>
          <p:nvPr/>
        </p:nvCxnSpPr>
        <p:spPr>
          <a:xfrm flipV="1">
            <a:off x="7016620" y="3545634"/>
            <a:ext cx="1698172" cy="886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AE099-3B80-42BA-B13E-DE36C9632C6C}"/>
              </a:ext>
            </a:extLst>
          </p:cNvPr>
          <p:cNvCxnSpPr>
            <a:cxnSpLocks/>
          </p:cNvCxnSpPr>
          <p:nvPr/>
        </p:nvCxnSpPr>
        <p:spPr>
          <a:xfrm flipH="1">
            <a:off x="3956181" y="4671369"/>
            <a:ext cx="2049796" cy="371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D2B30F-907D-4E96-AF44-697B70DDC666}"/>
              </a:ext>
            </a:extLst>
          </p:cNvPr>
          <p:cNvCxnSpPr>
            <a:cxnSpLocks/>
          </p:cNvCxnSpPr>
          <p:nvPr/>
        </p:nvCxnSpPr>
        <p:spPr>
          <a:xfrm flipV="1">
            <a:off x="1651518" y="4966567"/>
            <a:ext cx="0" cy="928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5A94D3-9453-4FE2-AF61-7FC909B8856B}"/>
              </a:ext>
            </a:extLst>
          </p:cNvPr>
          <p:cNvCxnSpPr>
            <a:cxnSpLocks/>
          </p:cNvCxnSpPr>
          <p:nvPr/>
        </p:nvCxnSpPr>
        <p:spPr>
          <a:xfrm flipH="1" flipV="1">
            <a:off x="2127381" y="4890233"/>
            <a:ext cx="377046" cy="698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795BCB1-295D-40D4-90FC-B8AEE6BB964F}"/>
              </a:ext>
            </a:extLst>
          </p:cNvPr>
          <p:cNvCxnSpPr>
            <a:cxnSpLocks/>
          </p:cNvCxnSpPr>
          <p:nvPr/>
        </p:nvCxnSpPr>
        <p:spPr>
          <a:xfrm>
            <a:off x="7423500" y="1147558"/>
            <a:ext cx="698841" cy="41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2B3D61-9F68-4643-8DAF-B71AA2285600}"/>
              </a:ext>
            </a:extLst>
          </p:cNvPr>
          <p:cNvCxnSpPr>
            <a:cxnSpLocks/>
          </p:cNvCxnSpPr>
          <p:nvPr/>
        </p:nvCxnSpPr>
        <p:spPr>
          <a:xfrm>
            <a:off x="3122253" y="1166220"/>
            <a:ext cx="1" cy="2088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8D443B8-96D9-4940-9F77-1F8A876970A5}"/>
              </a:ext>
            </a:extLst>
          </p:cNvPr>
          <p:cNvCxnSpPr>
            <a:cxnSpLocks/>
          </p:cNvCxnSpPr>
          <p:nvPr/>
        </p:nvCxnSpPr>
        <p:spPr>
          <a:xfrm flipH="1">
            <a:off x="3207423" y="1895444"/>
            <a:ext cx="363893" cy="134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36565FC-67E0-468D-8B31-B6358D8F1D0B}"/>
              </a:ext>
            </a:extLst>
          </p:cNvPr>
          <p:cNvCxnSpPr>
            <a:cxnSpLocks/>
          </p:cNvCxnSpPr>
          <p:nvPr/>
        </p:nvCxnSpPr>
        <p:spPr>
          <a:xfrm>
            <a:off x="6568751" y="1566586"/>
            <a:ext cx="1507881" cy="94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8383501-CB05-4D26-9C18-5B3BE643481A}"/>
              </a:ext>
            </a:extLst>
          </p:cNvPr>
          <p:cNvSpPr txBox="1"/>
          <p:nvPr/>
        </p:nvSpPr>
        <p:spPr>
          <a:xfrm>
            <a:off x="52513" y="205430"/>
            <a:ext cx="481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Magnet carrier to main carrier connections.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A23B27-6579-4DE4-9890-F8A1442CFF6F}"/>
              </a:ext>
            </a:extLst>
          </p:cNvPr>
          <p:cNvSpPr txBox="1"/>
          <p:nvPr/>
        </p:nvSpPr>
        <p:spPr>
          <a:xfrm>
            <a:off x="138823" y="627757"/>
            <a:ext cx="2821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Tighten </a:t>
            </a:r>
            <a:r>
              <a:rPr lang="en-US" sz="1400" i="1"/>
              <a:t>the two set </a:t>
            </a:r>
            <a:r>
              <a:rPr lang="en-US" sz="1400" i="1" dirty="0"/>
              <a:t>screws until the magnet carrier is hard to move by hand up to + - 40 mm.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/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Then tighten the four yellow screws with ~ 15 Nm.</a:t>
            </a:r>
          </a:p>
          <a:p>
            <a:pPr marL="342900" indent="-342900">
              <a:buFont typeface="+mj-lt"/>
              <a:buAutoNum type="arabicPeriod"/>
            </a:pPr>
            <a:endParaRPr lang="en-US" sz="1400" i="1" dirty="0"/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Check the magnet carrier is moveable similar as before.</a:t>
            </a:r>
          </a:p>
        </p:txBody>
      </p:sp>
    </p:spTree>
    <p:extLst>
      <p:ext uri="{BB962C8B-B14F-4D97-AF65-F5344CB8AC3E}">
        <p14:creationId xmlns:p14="http://schemas.microsoft.com/office/powerpoint/2010/main" val="318316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20854</TotalTime>
  <Words>214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Franz Peters</dc:creator>
  <cp:lastModifiedBy>Franz Peters</cp:lastModifiedBy>
  <cp:revision>5</cp:revision>
  <dcterms:created xsi:type="dcterms:W3CDTF">2021-05-06T07:25:17Z</dcterms:created>
  <dcterms:modified xsi:type="dcterms:W3CDTF">2021-05-25T13:05:18Z</dcterms:modified>
</cp:coreProperties>
</file>