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0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Keepers Z-positions </a:t>
            </a:r>
            <a:r>
              <a:rPr lang="en-US" dirty="0" err="1"/>
              <a:t>wrt</a:t>
            </a:r>
            <a:r>
              <a:rPr lang="en-US" dirty="0"/>
              <a:t>. nominal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381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26</c:v>
                </c:pt>
              </c:numCache>
            </c:numRef>
          </c:xVal>
          <c:yVal>
            <c:numRef>
              <c:f>Sheet1!$F$2:$F$13</c:f>
              <c:numCache>
                <c:formatCode>General</c:formatCode>
                <c:ptCount val="12"/>
                <c:pt idx="0">
                  <c:v>-22.5</c:v>
                </c:pt>
                <c:pt idx="1">
                  <c:v>-5</c:v>
                </c:pt>
                <c:pt idx="2">
                  <c:v>-9</c:v>
                </c:pt>
                <c:pt idx="3">
                  <c:v>-2</c:v>
                </c:pt>
                <c:pt idx="4">
                  <c:v>-15.5</c:v>
                </c:pt>
                <c:pt idx="5">
                  <c:v>-2</c:v>
                </c:pt>
                <c:pt idx="6">
                  <c:v>-10.5</c:v>
                </c:pt>
                <c:pt idx="7">
                  <c:v>-3.5</c:v>
                </c:pt>
                <c:pt idx="8">
                  <c:v>2</c:v>
                </c:pt>
                <c:pt idx="9">
                  <c:v>14</c:v>
                </c:pt>
                <c:pt idx="10">
                  <c:v>1</c:v>
                </c:pt>
                <c:pt idx="11">
                  <c:v>-10.5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FC5-46C1-9EC0-19F69910C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009455"/>
        <c:axId val="70018575"/>
      </c:scatterChart>
      <c:valAx>
        <c:axId val="700094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Keeper #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18575"/>
        <c:crossesAt val="-25"/>
        <c:crossBetween val="midCat"/>
      </c:valAx>
      <c:valAx>
        <c:axId val="700185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µm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430787037037037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0945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5796-B86A-DE35-7C75-4BA9BB4194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815EBA-DCB2-A05A-E1B7-D38B33AC3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DA45D-A018-DB81-075A-76CA69F7F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40B5-E8F7-4D12-9051-AC1CBA6531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79FD-AE0F-2FF4-413B-6C19EAE7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26444-33F9-1094-7D66-60697104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F6B8-3B43-4F52-B49D-A5EAE4CC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5989B-5668-B95C-CE9A-AE93D4E87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5A9E84-9542-BB62-11C5-2CCC81650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355E3-1FA9-44CE-1F4B-2F6A8FF04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40B5-E8F7-4D12-9051-AC1CBA6531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ADCF5-A715-7B7C-3D14-5CA701F31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D9AAB-EE02-77EA-D810-87BF94FA7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F6B8-3B43-4F52-B49D-A5EAE4CC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7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995128-FE9F-5CE3-64E1-94516B4BF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2E2DF2-3891-2DFF-9483-ED626B811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E81E2-5D3B-9BC5-F63D-013E70B1E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40B5-E8F7-4D12-9051-AC1CBA6531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AC4C2-F06B-4267-11EC-EA5C33BB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B176C-2BF0-60D4-89CA-AB3A204C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F6B8-3B43-4F52-B49D-A5EAE4CC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6F939-13F5-73BD-AF32-E263379F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7880B-E3CE-CA76-CF68-720100809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A00D4-7AA1-6028-FBA0-A444C790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40B5-E8F7-4D12-9051-AC1CBA6531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18844-CC0B-3B1E-425B-26FBCB8F5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AAA35-A408-5C75-33EA-9F5B61653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F6B8-3B43-4F52-B49D-A5EAE4CC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8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391C-6ACE-E487-C42E-910F7BF0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B3E3D-6C2E-2005-0DA5-5ACCACA65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2D6FF-6FB0-50E7-CC73-0C72F5634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40B5-E8F7-4D12-9051-AC1CBA6531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E3929-9034-7530-7B07-311F2438A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6E6CA-9876-D285-13E2-B01C9F42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F6B8-3B43-4F52-B49D-A5EAE4CC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8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FEFF8-D180-48B0-5A7A-1C9B9B47E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4C303-B392-643B-4FC2-3672F8536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C7C21-3BD1-0DF7-61EB-53A1234D3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C7EB8-4DB3-2E36-EC84-44E781B9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40B5-E8F7-4D12-9051-AC1CBA6531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841A8-91DF-AFAF-9D06-C4571AEC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73BFD-416F-C2FA-4B83-4C236FCDD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F6B8-3B43-4F52-B49D-A5EAE4CC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71D04-C0EF-8B64-B3E9-6A2F0B8E8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08123-188F-0382-17B8-EF48B877E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B86D2-3D0E-3BD1-B024-A53F2CFC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050B82-AC33-7FD5-4D11-5D071F4C2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DC3467-0D77-C474-B2CE-802ECF4A2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B99117-B77B-9A32-E2A6-52F6B898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40B5-E8F7-4D12-9051-AC1CBA6531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15B0ED-6C59-9E1C-A78F-3EFCBF5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0D7612-FC89-5E0F-5627-AD50B3B16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F6B8-3B43-4F52-B49D-A5EAE4CC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2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8F54-953D-9D64-1C9E-C3F30B0EE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1BBE01-F5FE-5FF9-6EAF-0BAF8D62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40B5-E8F7-4D12-9051-AC1CBA6531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B7DD78-BCCF-7F41-9265-A21053560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05006-96CB-EE3F-CF7A-348B56A5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F6B8-3B43-4F52-B49D-A5EAE4CC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8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1C0E6-F91C-E3FB-476B-1017CB493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40B5-E8F7-4D12-9051-AC1CBA6531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FF3955-2DFF-5C1A-4509-C8CC8DC13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A30883-496A-7D2C-D71A-B293B454F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F6B8-3B43-4F52-B49D-A5EAE4CC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7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D600-CA21-755F-1D85-0EE7CD419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B34F0-C6BD-BA6B-0A00-B6722A556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CDF2E2-375B-935E-71EA-66FFC5EEB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B3B31-B093-D4D3-60AC-B9B654877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40B5-E8F7-4D12-9051-AC1CBA6531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B7B2A-C8CF-017E-81B9-6CFF1B10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25E382-38B6-1758-58B9-791ECEAC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F6B8-3B43-4F52-B49D-A5EAE4CC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F16E2-7782-3DA9-A98E-9CC4A961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584A34-AA3B-0200-96E5-BE00B1EC8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2A3BCD-AE05-9CE7-2E90-35C752772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38AE9-042E-E10C-37BC-973F8CB74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40B5-E8F7-4D12-9051-AC1CBA6531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BF057-B8F1-9661-5774-449C5601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097EB-6A89-AC3F-0666-5F372F29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2F6B8-3B43-4F52-B49D-A5EAE4CC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3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33F2E-57FA-1374-29FD-D7432E58B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1CE4D-CD98-73B5-2767-E9AFE456D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2FDB3-EBA9-2894-E112-F8B0DBEFD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7D40B5-E8F7-4D12-9051-AC1CBA65314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CF8F1-1F83-79A4-60BF-91815EC2D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E8E2D-C370-14EA-C4AA-A4D0A7254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62F6B8-3B43-4F52-B49D-A5EAE4CC3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5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9A49F-99A1-52BC-6458-9AAFB59C8A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DELTA-II 10 period </a:t>
            </a:r>
            <a:br>
              <a:rPr lang="en-US" dirty="0"/>
            </a:br>
            <a:r>
              <a:rPr lang="en-US" dirty="0"/>
              <a:t>prototype assembly</a:t>
            </a:r>
          </a:p>
        </p:txBody>
      </p:sp>
    </p:spTree>
    <p:extLst>
      <p:ext uri="{BB962C8B-B14F-4D97-AF65-F5344CB8AC3E}">
        <p14:creationId xmlns:p14="http://schemas.microsoft.com/office/powerpoint/2010/main" val="225335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chine in a factory&#10;&#10;Description automatically generated">
            <a:extLst>
              <a:ext uri="{FF2B5EF4-FFF2-40B4-BE49-F238E27FC236}">
                <a16:creationId xmlns:a16="http://schemas.microsoft.com/office/drawing/2014/main" id="{528BFFF9-4A1A-C41A-8E78-C6ABEBB78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1" y="0"/>
            <a:ext cx="4034914" cy="3429000"/>
          </a:xfrm>
          <a:prstGeom prst="rect">
            <a:avLst/>
          </a:prstGeom>
        </p:spPr>
      </p:pic>
      <p:pic>
        <p:nvPicPr>
          <p:cNvPr id="7" name="Picture 6" descr="A machine in a factory&#10;&#10;Description automatically generated">
            <a:extLst>
              <a:ext uri="{FF2B5EF4-FFF2-40B4-BE49-F238E27FC236}">
                <a16:creationId xmlns:a16="http://schemas.microsoft.com/office/drawing/2014/main" id="{5467314D-9696-3D00-3E4A-1636BF747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38" y="-1418"/>
            <a:ext cx="4493343" cy="3430418"/>
          </a:xfrm>
          <a:prstGeom prst="rect">
            <a:avLst/>
          </a:prstGeom>
        </p:spPr>
      </p:pic>
      <p:pic>
        <p:nvPicPr>
          <p:cNvPr id="9" name="Picture 8" descr="A machine with a few parts&#10;&#10;Description automatically generated with medium confidence">
            <a:extLst>
              <a:ext uri="{FF2B5EF4-FFF2-40B4-BE49-F238E27FC236}">
                <a16:creationId xmlns:a16="http://schemas.microsoft.com/office/drawing/2014/main" id="{B0870C43-4877-167D-D2FB-9990CBBCB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38" y="3429000"/>
            <a:ext cx="3304878" cy="3430418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FAAB891B-AF9F-3229-9CE6-FB2B2D82EA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074025"/>
              </p:ext>
            </p:extLst>
          </p:nvPr>
        </p:nvGraphicFramePr>
        <p:xfrm>
          <a:off x="98322" y="3682889"/>
          <a:ext cx="5245510" cy="2922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493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67EDD4-7E18-62A3-83BF-0DBCF12A1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73" y="518160"/>
            <a:ext cx="4337862" cy="39217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D5B5A6-0CAC-A3B9-175B-717EC07D1540}"/>
              </a:ext>
            </a:extLst>
          </p:cNvPr>
          <p:cNvSpPr txBox="1"/>
          <p:nvPr/>
        </p:nvSpPr>
        <p:spPr>
          <a:xfrm>
            <a:off x="6500105" y="1058606"/>
            <a:ext cx="3737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keeper length is 24.63 not 24.55</a:t>
            </a:r>
          </a:p>
          <a:p>
            <a:r>
              <a:rPr lang="en-US" dirty="0"/>
              <a:t>Keeper gap is 73 µm not 117 µm.</a:t>
            </a:r>
          </a:p>
        </p:txBody>
      </p:sp>
      <p:pic>
        <p:nvPicPr>
          <p:cNvPr id="9" name="Picture 8" descr="A metal piece of metal&#10;&#10;Description automatically generated with medium confidence">
            <a:extLst>
              <a:ext uri="{FF2B5EF4-FFF2-40B4-BE49-F238E27FC236}">
                <a16:creationId xmlns:a16="http://schemas.microsoft.com/office/drawing/2014/main" id="{0A1D3B7F-85F5-CB96-F9AF-6C951779E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3714651"/>
            <a:ext cx="7142479" cy="302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40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30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DELTA-II 10 period  prototype assembly</vt:lpstr>
      <vt:lpstr>PowerPoint Presentation</vt:lpstr>
      <vt:lpstr>PowerPoint Presentation</vt:lpstr>
    </vt:vector>
  </TitlesOfParts>
  <Company>SLAC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Levashov, Yurii I.</dc:creator>
  <cp:lastModifiedBy>Levashov, Yurii I.</cp:lastModifiedBy>
  <cp:revision>4</cp:revision>
  <dcterms:created xsi:type="dcterms:W3CDTF">2024-08-01T16:40:08Z</dcterms:created>
  <dcterms:modified xsi:type="dcterms:W3CDTF">2024-08-01T16:57:28Z</dcterms:modified>
</cp:coreProperties>
</file>