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30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c97213\ddrive\magdata\LCLS-II-HE\Undulator\DELTA-II\DATASET0001\Tuning\Mechanical\Q1\MAG%20PTS%20Q3%20C1%20RUN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 (no ends)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'Y Locations'!$N$9:$N$132</c:f>
              <c:numCache>
                <c:formatCode>0</c:formatCode>
                <c:ptCount val="124"/>
                <c:pt idx="0">
                  <c:v>5.0011303008189412</c:v>
                </c:pt>
                <c:pt idx="1">
                  <c:v>6.0014157139382149</c:v>
                </c:pt>
                <c:pt idx="2">
                  <c:v>7.0016982891429498</c:v>
                </c:pt>
                <c:pt idx="3">
                  <c:v>8.0019841076785845</c:v>
                </c:pt>
                <c:pt idx="4">
                  <c:v>9.0022601962215187</c:v>
                </c:pt>
                <c:pt idx="5">
                  <c:v>10.002539528095355</c:v>
                </c:pt>
                <c:pt idx="6">
                  <c:v>11.002844401200033</c:v>
                </c:pt>
                <c:pt idx="7">
                  <c:v>12.003120489742965</c:v>
                </c:pt>
                <c:pt idx="8">
                  <c:v>13.003406308278603</c:v>
                </c:pt>
                <c:pt idx="9">
                  <c:v>14.003682396821535</c:v>
                </c:pt>
                <c:pt idx="10">
                  <c:v>15.003971458688072</c:v>
                </c:pt>
                <c:pt idx="11">
                  <c:v>16.004260115138244</c:v>
                </c:pt>
                <c:pt idx="12">
                  <c:v>17.004545933673882</c:v>
                </c:pt>
                <c:pt idx="13">
                  <c:v>18.004815535555014</c:v>
                </c:pt>
                <c:pt idx="14">
                  <c:v>19.005111084083353</c:v>
                </c:pt>
                <c:pt idx="15">
                  <c:v>20.005399740533527</c:v>
                </c:pt>
                <c:pt idx="16">
                  <c:v>21.005688802400066</c:v>
                </c:pt>
                <c:pt idx="17">
                  <c:v>22.005964890943002</c:v>
                </c:pt>
                <c:pt idx="18">
                  <c:v>23.006253547393172</c:v>
                </c:pt>
                <c:pt idx="19">
                  <c:v>24.006548690505145</c:v>
                </c:pt>
                <c:pt idx="20">
                  <c:v>25.006818697802643</c:v>
                </c:pt>
                <c:pt idx="21">
                  <c:v>26.007107759669182</c:v>
                </c:pt>
                <c:pt idx="22">
                  <c:v>27.007393172788454</c:v>
                </c:pt>
                <c:pt idx="23">
                  <c:v>28.007669261331387</c:v>
                </c:pt>
                <c:pt idx="24">
                  <c:v>29.007964809859725</c:v>
                </c:pt>
                <c:pt idx="25">
                  <c:v>30.008244141733559</c:v>
                </c:pt>
                <c:pt idx="26">
                  <c:v>31.008526716938295</c:v>
                </c:pt>
                <c:pt idx="27">
                  <c:v>32.008815373388472</c:v>
                </c:pt>
                <c:pt idx="28">
                  <c:v>33.009097948593208</c:v>
                </c:pt>
                <c:pt idx="29">
                  <c:v>34.009386605043375</c:v>
                </c:pt>
                <c:pt idx="30">
                  <c:v>35.009672423579012</c:v>
                </c:pt>
                <c:pt idx="31">
                  <c:v>36.009945674207415</c:v>
                </c:pt>
                <c:pt idx="32">
                  <c:v>37.010240817319385</c:v>
                </c:pt>
                <c:pt idx="33">
                  <c:v>38.010520149193219</c:v>
                </c:pt>
                <c:pt idx="34">
                  <c:v>39.010812048974294</c:v>
                </c:pt>
                <c:pt idx="35">
                  <c:v>40.01109462417903</c:v>
                </c:pt>
                <c:pt idx="36">
                  <c:v>41.011367469391061</c:v>
                </c:pt>
                <c:pt idx="37">
                  <c:v>42.011656936673965</c:v>
                </c:pt>
                <c:pt idx="38">
                  <c:v>43.011940728127783</c:v>
                </c:pt>
                <c:pt idx="39">
                  <c:v>44.012232627908858</c:v>
                </c:pt>
                <c:pt idx="40">
                  <c:v>45.012516419362676</c:v>
                </c:pt>
                <c:pt idx="41">
                  <c:v>46.01279210248925</c:v>
                </c:pt>
                <c:pt idx="42">
                  <c:v>47.013088056433951</c:v>
                </c:pt>
                <c:pt idx="43">
                  <c:v>48.013363739560525</c:v>
                </c:pt>
                <c:pt idx="44">
                  <c:v>49.013643476850717</c:v>
                </c:pt>
                <c:pt idx="45">
                  <c:v>50.013931322468167</c:v>
                </c:pt>
                <c:pt idx="46">
                  <c:v>51.014223222249242</c:v>
                </c:pt>
                <c:pt idx="47">
                  <c:v>52.014507013703067</c:v>
                </c:pt>
                <c:pt idx="48">
                  <c:v>53.01479485932051</c:v>
                </c:pt>
                <c:pt idx="49">
                  <c:v>54.015082704937967</c:v>
                </c:pt>
                <c:pt idx="50">
                  <c:v>55.015354333900909</c:v>
                </c:pt>
                <c:pt idx="51">
                  <c:v>56.015650287845617</c:v>
                </c:pt>
                <c:pt idx="52">
                  <c:v>57.015934079299441</c:v>
                </c:pt>
                <c:pt idx="53">
                  <c:v>58.016213816589627</c:v>
                </c:pt>
                <c:pt idx="54">
                  <c:v>59.016497608043451</c:v>
                </c:pt>
                <c:pt idx="55">
                  <c:v>60.016777345333651</c:v>
                </c:pt>
                <c:pt idx="56">
                  <c:v>61.017073299278358</c:v>
                </c:pt>
                <c:pt idx="57">
                  <c:v>62.017353036568544</c:v>
                </c:pt>
                <c:pt idx="58">
                  <c:v>63.017636828022368</c:v>
                </c:pt>
                <c:pt idx="59">
                  <c:v>64.0179206194762</c:v>
                </c:pt>
                <c:pt idx="60">
                  <c:v>65.01820846509365</c:v>
                </c:pt>
                <c:pt idx="61">
                  <c:v>66.01848414822021</c:v>
                </c:pt>
                <c:pt idx="62">
                  <c:v>67.01877199383766</c:v>
                </c:pt>
                <c:pt idx="63">
                  <c:v>68.019059839455124</c:v>
                </c:pt>
                <c:pt idx="64">
                  <c:v>69.019343630908949</c:v>
                </c:pt>
                <c:pt idx="65">
                  <c:v>70.019631476526385</c:v>
                </c:pt>
                <c:pt idx="66">
                  <c:v>71.019919322143835</c:v>
                </c:pt>
                <c:pt idx="67">
                  <c:v>72.020207167761285</c:v>
                </c:pt>
                <c:pt idx="68">
                  <c:v>73.020482850887859</c:v>
                </c:pt>
                <c:pt idx="69">
                  <c:v>74.020770696505309</c:v>
                </c:pt>
                <c:pt idx="70">
                  <c:v>75.021054487959134</c:v>
                </c:pt>
                <c:pt idx="71">
                  <c:v>76.021338279412959</c:v>
                </c:pt>
                <c:pt idx="72">
                  <c:v>77.021622070866783</c:v>
                </c:pt>
                <c:pt idx="73">
                  <c:v>78.021905862320594</c:v>
                </c:pt>
                <c:pt idx="74">
                  <c:v>79.022189653774419</c:v>
                </c:pt>
                <c:pt idx="75">
                  <c:v>80.022477499391869</c:v>
                </c:pt>
                <c:pt idx="76">
                  <c:v>81.022761290845693</c:v>
                </c:pt>
                <c:pt idx="77">
                  <c:v>82.023049136463143</c:v>
                </c:pt>
                <c:pt idx="78">
                  <c:v>83.023328873753343</c:v>
                </c:pt>
                <c:pt idx="79">
                  <c:v>84.023620773534404</c:v>
                </c:pt>
                <c:pt idx="80">
                  <c:v>85.023908619151868</c:v>
                </c:pt>
                <c:pt idx="81">
                  <c:v>86.024180248114803</c:v>
                </c:pt>
                <c:pt idx="82">
                  <c:v>87.024468093732253</c:v>
                </c:pt>
                <c:pt idx="83">
                  <c:v>88.024755939349703</c:v>
                </c:pt>
                <c:pt idx="84">
                  <c:v>89.025031622476277</c:v>
                </c:pt>
                <c:pt idx="85">
                  <c:v>90.025323522257338</c:v>
                </c:pt>
                <c:pt idx="86">
                  <c:v>91.025611367874816</c:v>
                </c:pt>
                <c:pt idx="87">
                  <c:v>92.025895159328627</c:v>
                </c:pt>
                <c:pt idx="88">
                  <c:v>93.026178950782437</c:v>
                </c:pt>
                <c:pt idx="89">
                  <c:v>94.026466796399902</c:v>
                </c:pt>
                <c:pt idx="90">
                  <c:v>95.026750587853712</c:v>
                </c:pt>
                <c:pt idx="91">
                  <c:v>96.027030325143912</c:v>
                </c:pt>
                <c:pt idx="92">
                  <c:v>97.027318170761362</c:v>
                </c:pt>
                <c:pt idx="93">
                  <c:v>98.027601962215201</c:v>
                </c:pt>
                <c:pt idx="94">
                  <c:v>99.027889807832651</c:v>
                </c:pt>
                <c:pt idx="95">
                  <c:v>100.02816954512285</c:v>
                </c:pt>
                <c:pt idx="96">
                  <c:v>101.02845333657666</c:v>
                </c:pt>
                <c:pt idx="97">
                  <c:v>102.02873712803049</c:v>
                </c:pt>
                <c:pt idx="98">
                  <c:v>103.02902497364794</c:v>
                </c:pt>
                <c:pt idx="99">
                  <c:v>104.02930876510175</c:v>
                </c:pt>
                <c:pt idx="100">
                  <c:v>105.02958850239195</c:v>
                </c:pt>
                <c:pt idx="101">
                  <c:v>106.02988040217303</c:v>
                </c:pt>
                <c:pt idx="102">
                  <c:v>107.03016013946323</c:v>
                </c:pt>
                <c:pt idx="103">
                  <c:v>108.0304520392443</c:v>
                </c:pt>
                <c:pt idx="104">
                  <c:v>109.03073583069813</c:v>
                </c:pt>
                <c:pt idx="105">
                  <c:v>110.03101962215194</c:v>
                </c:pt>
                <c:pt idx="106">
                  <c:v>111.03130341360577</c:v>
                </c:pt>
                <c:pt idx="107">
                  <c:v>112.03159125922322</c:v>
                </c:pt>
                <c:pt idx="108">
                  <c:v>113.03187099651342</c:v>
                </c:pt>
                <c:pt idx="109">
                  <c:v>114.03215478796723</c:v>
                </c:pt>
                <c:pt idx="110">
                  <c:v>115.03244668774832</c:v>
                </c:pt>
                <c:pt idx="111">
                  <c:v>116.03273047920213</c:v>
                </c:pt>
                <c:pt idx="112">
                  <c:v>117.03301021649233</c:v>
                </c:pt>
                <c:pt idx="113">
                  <c:v>118.03328995378253</c:v>
                </c:pt>
                <c:pt idx="114">
                  <c:v>119.0335818535636</c:v>
                </c:pt>
                <c:pt idx="115">
                  <c:v>120.0338615908538</c:v>
                </c:pt>
                <c:pt idx="116">
                  <c:v>121.034141328144</c:v>
                </c:pt>
                <c:pt idx="117">
                  <c:v>122.0344372820887</c:v>
                </c:pt>
                <c:pt idx="118">
                  <c:v>123.0347170193789</c:v>
                </c:pt>
                <c:pt idx="119">
                  <c:v>124.03500486499635</c:v>
                </c:pt>
                <c:pt idx="120">
                  <c:v>125.0352927106138</c:v>
                </c:pt>
                <c:pt idx="121">
                  <c:v>126.035572447904</c:v>
                </c:pt>
                <c:pt idx="122">
                  <c:v>127.03586029352144</c:v>
                </c:pt>
                <c:pt idx="123">
                  <c:v>128.03614003081162</c:v>
                </c:pt>
              </c:numCache>
            </c:numRef>
          </c:xVal>
          <c:yVal>
            <c:numRef>
              <c:f>'Y Locations'!$I$9:$I$132</c:f>
              <c:numCache>
                <c:formatCode>General</c:formatCode>
                <c:ptCount val="124"/>
                <c:pt idx="0">
                  <c:v>-3.610962121209127E-2</c:v>
                </c:pt>
                <c:pt idx="1">
                  <c:v>-4.6419621212095308E-2</c:v>
                </c:pt>
                <c:pt idx="2">
                  <c:v>-3.4419621212094853E-2</c:v>
                </c:pt>
                <c:pt idx="3">
                  <c:v>-1.3619621212086486E-2</c:v>
                </c:pt>
                <c:pt idx="4">
                  <c:v>-2.8859621212092179E-2</c:v>
                </c:pt>
                <c:pt idx="5">
                  <c:v>-2.7739621212106158E-2</c:v>
                </c:pt>
                <c:pt idx="6">
                  <c:v>-3.1219621212102311E-2</c:v>
                </c:pt>
                <c:pt idx="7">
                  <c:v>-1.6659621212085085E-2</c:v>
                </c:pt>
                <c:pt idx="8">
                  <c:v>-2.201962121208112E-2</c:v>
                </c:pt>
                <c:pt idx="9">
                  <c:v>-2.1719621212099582E-2</c:v>
                </c:pt>
                <c:pt idx="10">
                  <c:v>-2.2539621212104066E-2</c:v>
                </c:pt>
                <c:pt idx="11">
                  <c:v>-7.8196212120928976E-3</c:v>
                </c:pt>
                <c:pt idx="12">
                  <c:v>-7.1196212120980817E-3</c:v>
                </c:pt>
                <c:pt idx="13">
                  <c:v>-3.9769621212087714E-2</c:v>
                </c:pt>
                <c:pt idx="14">
                  <c:v>3.3803787879094216E-3</c:v>
                </c:pt>
                <c:pt idx="15">
                  <c:v>-6.3196212120999462E-3</c:v>
                </c:pt>
                <c:pt idx="16">
                  <c:v>-2.761962121209649E-2</c:v>
                </c:pt>
                <c:pt idx="17">
                  <c:v>-1.2149621212103057E-2</c:v>
                </c:pt>
                <c:pt idx="18">
                  <c:v>-3.5119621212089669E-2</c:v>
                </c:pt>
                <c:pt idx="19">
                  <c:v>-2.2596212120902237E-3</c:v>
                </c:pt>
                <c:pt idx="20">
                  <c:v>-7.1719621212082529E-2</c:v>
                </c:pt>
                <c:pt idx="21">
                  <c:v>3.1780378787914287E-2</c:v>
                </c:pt>
                <c:pt idx="22">
                  <c:v>-4.3919621212097582E-2</c:v>
                </c:pt>
                <c:pt idx="23">
                  <c:v>2.3380378787891232E-2</c:v>
                </c:pt>
                <c:pt idx="24">
                  <c:v>-5.9019621212087259E-2</c:v>
                </c:pt>
                <c:pt idx="25">
                  <c:v>2.1840378787914005E-2</c:v>
                </c:pt>
                <c:pt idx="26">
                  <c:v>-7.1962121208457575E-4</c:v>
                </c:pt>
                <c:pt idx="27">
                  <c:v>1.1420378787903473E-2</c:v>
                </c:pt>
                <c:pt idx="28">
                  <c:v>-2.0819621212098127E-2</c:v>
                </c:pt>
                <c:pt idx="29">
                  <c:v>4.8380378787896916E-2</c:v>
                </c:pt>
                <c:pt idx="30">
                  <c:v>4.6180378787909149E-2</c:v>
                </c:pt>
                <c:pt idx="31">
                  <c:v>7.442037878789165E-2</c:v>
                </c:pt>
                <c:pt idx="32">
                  <c:v>7.4720378787901609E-2</c:v>
                </c:pt>
                <c:pt idx="33">
                  <c:v>5.262037878790693E-2</c:v>
                </c:pt>
                <c:pt idx="34">
                  <c:v>9.7780378787916788E-2</c:v>
                </c:pt>
                <c:pt idx="35">
                  <c:v>6.5780378787906102E-2</c:v>
                </c:pt>
                <c:pt idx="36">
                  <c:v>8.4220378787904338E-2</c:v>
                </c:pt>
                <c:pt idx="37">
                  <c:v>6.5720378787915479E-2</c:v>
                </c:pt>
                <c:pt idx="38">
                  <c:v>6.0220378787903428E-2</c:v>
                </c:pt>
                <c:pt idx="39">
                  <c:v>6.4780378787901327E-2</c:v>
                </c:pt>
                <c:pt idx="40">
                  <c:v>6.0860378787907621E-2</c:v>
                </c:pt>
                <c:pt idx="41">
                  <c:v>4.6780378787900645E-2</c:v>
                </c:pt>
                <c:pt idx="42">
                  <c:v>-6.6196212120814835E-3</c:v>
                </c:pt>
                <c:pt idx="43">
                  <c:v>-3.4019621212081574E-2</c:v>
                </c:pt>
                <c:pt idx="44">
                  <c:v>-2.5962121210909572E-4</c:v>
                </c:pt>
                <c:pt idx="45">
                  <c:v>-1.5219621212082757E-2</c:v>
                </c:pt>
                <c:pt idx="46">
                  <c:v>1.3560378787900618E-2</c:v>
                </c:pt>
                <c:pt idx="47">
                  <c:v>-1.7719621212108905E-2</c:v>
                </c:pt>
                <c:pt idx="48">
                  <c:v>-1.1619621212105358E-2</c:v>
                </c:pt>
                <c:pt idx="49">
                  <c:v>-3.2519621212088623E-2</c:v>
                </c:pt>
                <c:pt idx="50">
                  <c:v>-2.0079621212090615E-2</c:v>
                </c:pt>
                <c:pt idx="51">
                  <c:v>8.2203787879109314E-3</c:v>
                </c:pt>
                <c:pt idx="52">
                  <c:v>-3.49696212120989E-2</c:v>
                </c:pt>
                <c:pt idx="53">
                  <c:v>-2.9796212120913879E-3</c:v>
                </c:pt>
                <c:pt idx="54">
                  <c:v>-5.0819621212099264E-2</c:v>
                </c:pt>
                <c:pt idx="55">
                  <c:v>-3.39796212120973E-2</c:v>
                </c:pt>
                <c:pt idx="56">
                  <c:v>-1.4479621212103666E-2</c:v>
                </c:pt>
                <c:pt idx="57">
                  <c:v>-5.4579621212099028E-2</c:v>
                </c:pt>
                <c:pt idx="58">
                  <c:v>-3.6519621212107722E-2</c:v>
                </c:pt>
                <c:pt idx="59">
                  <c:v>-4.8519621212108177E-2</c:v>
                </c:pt>
                <c:pt idx="60">
                  <c:v>-5.6219621212107995E-2</c:v>
                </c:pt>
                <c:pt idx="61">
                  <c:v>-3.8879621212089432E-2</c:v>
                </c:pt>
                <c:pt idx="62">
                  <c:v>-4.2679621212101893E-2</c:v>
                </c:pt>
                <c:pt idx="63">
                  <c:v>-2.4519621212107268E-2</c:v>
                </c:pt>
                <c:pt idx="64">
                  <c:v>-1.7719621212108905E-2</c:v>
                </c:pt>
                <c:pt idx="65">
                  <c:v>-2.5479621212099346E-2</c:v>
                </c:pt>
                <c:pt idx="66">
                  <c:v>1.8080378787914242E-2</c:v>
                </c:pt>
                <c:pt idx="67">
                  <c:v>1.0620378787905338E-2</c:v>
                </c:pt>
                <c:pt idx="68">
                  <c:v>3.5520378787907703E-2</c:v>
                </c:pt>
                <c:pt idx="69">
                  <c:v>-2.9179621212108486E-2</c:v>
                </c:pt>
                <c:pt idx="70">
                  <c:v>-1.0419621212093944E-2</c:v>
                </c:pt>
                <c:pt idx="71">
                  <c:v>-1.8319621212100401E-2</c:v>
                </c:pt>
                <c:pt idx="72">
                  <c:v>3.0980378787916152E-2</c:v>
                </c:pt>
                <c:pt idx="73">
                  <c:v>1.3930378787904374E-2</c:v>
                </c:pt>
                <c:pt idx="74">
                  <c:v>2.246037878791185E-2</c:v>
                </c:pt>
                <c:pt idx="75">
                  <c:v>-2.7459621212102547E-2</c:v>
                </c:pt>
                <c:pt idx="76">
                  <c:v>1.1930378787894824E-2</c:v>
                </c:pt>
                <c:pt idx="77">
                  <c:v>9.5803787879162883E-3</c:v>
                </c:pt>
                <c:pt idx="78">
                  <c:v>5.8303787878912772E-3</c:v>
                </c:pt>
                <c:pt idx="79">
                  <c:v>3.2280378787902464E-2</c:v>
                </c:pt>
                <c:pt idx="80">
                  <c:v>7.9803787878915955E-3</c:v>
                </c:pt>
                <c:pt idx="81">
                  <c:v>1.8380378787895779E-2</c:v>
                </c:pt>
                <c:pt idx="82">
                  <c:v>3.8020378787905429E-2</c:v>
                </c:pt>
                <c:pt idx="83">
                  <c:v>7.2803787878967796E-3</c:v>
                </c:pt>
                <c:pt idx="84">
                  <c:v>2.0580378787911968E-2</c:v>
                </c:pt>
                <c:pt idx="85">
                  <c:v>6.8580378787913787E-2</c:v>
                </c:pt>
                <c:pt idx="86">
                  <c:v>3.3220378787916616E-2</c:v>
                </c:pt>
                <c:pt idx="87">
                  <c:v>6.7503787878990806E-3</c:v>
                </c:pt>
                <c:pt idx="88">
                  <c:v>4.5760378787917944E-2</c:v>
                </c:pt>
                <c:pt idx="89">
                  <c:v>4.4203787878984713E-3</c:v>
                </c:pt>
                <c:pt idx="90">
                  <c:v>6.0320378787906748E-2</c:v>
                </c:pt>
                <c:pt idx="91">
                  <c:v>6.2520378787894515E-2</c:v>
                </c:pt>
                <c:pt idx="92">
                  <c:v>3.1420378787913705E-2</c:v>
                </c:pt>
                <c:pt idx="93">
                  <c:v>2.6203787878955609E-3</c:v>
                </c:pt>
                <c:pt idx="94">
                  <c:v>2.8920378787915979E-2</c:v>
                </c:pt>
                <c:pt idx="95">
                  <c:v>-9.7196212120991277E-3</c:v>
                </c:pt>
                <c:pt idx="96">
                  <c:v>1.39203787879012E-2</c:v>
                </c:pt>
                <c:pt idx="97">
                  <c:v>-1.9119621212098536E-2</c:v>
                </c:pt>
                <c:pt idx="98">
                  <c:v>9.7803787878945059E-3</c:v>
                </c:pt>
                <c:pt idx="99">
                  <c:v>-5.6796212120957534E-3</c:v>
                </c:pt>
                <c:pt idx="100">
                  <c:v>-1.1479621212089341E-2</c:v>
                </c:pt>
                <c:pt idx="101">
                  <c:v>-2.9279621212083384E-2</c:v>
                </c:pt>
                <c:pt idx="102">
                  <c:v>-3.0196212121040844E-3</c:v>
                </c:pt>
                <c:pt idx="103">
                  <c:v>-3.6379621212091706E-2</c:v>
                </c:pt>
                <c:pt idx="104">
                  <c:v>-1.0196212120945347E-3</c:v>
                </c:pt>
                <c:pt idx="105">
                  <c:v>-1.4796212120984364E-3</c:v>
                </c:pt>
                <c:pt idx="106">
                  <c:v>-2.0279621212097254E-2</c:v>
                </c:pt>
                <c:pt idx="107">
                  <c:v>-6.1962121208125609E-4</c:v>
                </c:pt>
                <c:pt idx="108">
                  <c:v>-5.4796212120891141E-3</c:v>
                </c:pt>
                <c:pt idx="109">
                  <c:v>-4.2796212121061217E-3</c:v>
                </c:pt>
                <c:pt idx="110">
                  <c:v>-2.9019621212086122E-2</c:v>
                </c:pt>
                <c:pt idx="111">
                  <c:v>-2.4196212120841665E-3</c:v>
                </c:pt>
                <c:pt idx="112">
                  <c:v>2.3520378787907248E-2</c:v>
                </c:pt>
                <c:pt idx="113">
                  <c:v>4.220378787891832E-3</c:v>
                </c:pt>
                <c:pt idx="114">
                  <c:v>2.4803787879079664E-3</c:v>
                </c:pt>
                <c:pt idx="115">
                  <c:v>-6.3579621212085158E-2</c:v>
                </c:pt>
                <c:pt idx="116">
                  <c:v>-2.3479621212089796E-2</c:v>
                </c:pt>
                <c:pt idx="117">
                  <c:v>2.0378787894514971E-5</c:v>
                </c:pt>
                <c:pt idx="118">
                  <c:v>-3.377962121209066E-2</c:v>
                </c:pt>
                <c:pt idx="119">
                  <c:v>-3.1779621212081111E-2</c:v>
                </c:pt>
                <c:pt idx="120">
                  <c:v>-1.8719621212085258E-2</c:v>
                </c:pt>
                <c:pt idx="121">
                  <c:v>-3.5079621212105394E-2</c:v>
                </c:pt>
                <c:pt idx="122">
                  <c:v>-1.9479621212099119E-2</c:v>
                </c:pt>
                <c:pt idx="123">
                  <c:v>-6.1779621212082247E-2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F0-4F97-AECE-D231C2C62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5257552"/>
        <c:axId val="1785258032"/>
      </c:scatterChart>
      <c:valAx>
        <c:axId val="1785257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Pole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58032"/>
        <c:crossesAt val="-6.0000000000000012E-2"/>
        <c:crossBetween val="midCat"/>
      </c:valAx>
      <c:valAx>
        <c:axId val="178525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layout>
            <c:manualLayout>
              <c:xMode val="edge"/>
              <c:yMode val="edge"/>
              <c:x val="1.5625E-2"/>
              <c:y val="0.429384456821921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57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 (No ends)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'Y Locations'!$N$9:$N$132</c:f>
              <c:numCache>
                <c:formatCode>0</c:formatCode>
                <c:ptCount val="124"/>
                <c:pt idx="0">
                  <c:v>5.0011303008189412</c:v>
                </c:pt>
                <c:pt idx="1">
                  <c:v>6.0014157139382149</c:v>
                </c:pt>
                <c:pt idx="2">
                  <c:v>7.0016982891429498</c:v>
                </c:pt>
                <c:pt idx="3">
                  <c:v>8.0019841076785845</c:v>
                </c:pt>
                <c:pt idx="4">
                  <c:v>9.0022601962215187</c:v>
                </c:pt>
                <c:pt idx="5">
                  <c:v>10.002539528095355</c:v>
                </c:pt>
                <c:pt idx="6">
                  <c:v>11.002844401200033</c:v>
                </c:pt>
                <c:pt idx="7">
                  <c:v>12.003120489742965</c:v>
                </c:pt>
                <c:pt idx="8">
                  <c:v>13.003406308278603</c:v>
                </c:pt>
                <c:pt idx="9">
                  <c:v>14.003682396821535</c:v>
                </c:pt>
                <c:pt idx="10">
                  <c:v>15.003971458688072</c:v>
                </c:pt>
                <c:pt idx="11">
                  <c:v>16.004260115138244</c:v>
                </c:pt>
                <c:pt idx="12">
                  <c:v>17.004545933673882</c:v>
                </c:pt>
                <c:pt idx="13">
                  <c:v>18.004815535555014</c:v>
                </c:pt>
                <c:pt idx="14">
                  <c:v>19.005111084083353</c:v>
                </c:pt>
                <c:pt idx="15">
                  <c:v>20.005399740533527</c:v>
                </c:pt>
                <c:pt idx="16">
                  <c:v>21.005688802400066</c:v>
                </c:pt>
                <c:pt idx="17">
                  <c:v>22.005964890943002</c:v>
                </c:pt>
                <c:pt idx="18">
                  <c:v>23.006253547393172</c:v>
                </c:pt>
                <c:pt idx="19">
                  <c:v>24.006548690505145</c:v>
                </c:pt>
                <c:pt idx="20">
                  <c:v>25.006818697802643</c:v>
                </c:pt>
                <c:pt idx="21">
                  <c:v>26.007107759669182</c:v>
                </c:pt>
                <c:pt idx="22">
                  <c:v>27.007393172788454</c:v>
                </c:pt>
                <c:pt idx="23">
                  <c:v>28.007669261331387</c:v>
                </c:pt>
                <c:pt idx="24">
                  <c:v>29.007964809859725</c:v>
                </c:pt>
                <c:pt idx="25">
                  <c:v>30.008244141733559</c:v>
                </c:pt>
                <c:pt idx="26">
                  <c:v>31.008526716938295</c:v>
                </c:pt>
                <c:pt idx="27">
                  <c:v>32.008815373388472</c:v>
                </c:pt>
                <c:pt idx="28">
                  <c:v>33.009097948593208</c:v>
                </c:pt>
                <c:pt idx="29">
                  <c:v>34.009386605043375</c:v>
                </c:pt>
                <c:pt idx="30">
                  <c:v>35.009672423579012</c:v>
                </c:pt>
                <c:pt idx="31">
                  <c:v>36.009945674207415</c:v>
                </c:pt>
                <c:pt idx="32">
                  <c:v>37.010240817319385</c:v>
                </c:pt>
                <c:pt idx="33">
                  <c:v>38.010520149193219</c:v>
                </c:pt>
                <c:pt idx="34">
                  <c:v>39.010812048974294</c:v>
                </c:pt>
                <c:pt idx="35">
                  <c:v>40.01109462417903</c:v>
                </c:pt>
                <c:pt idx="36">
                  <c:v>41.011367469391061</c:v>
                </c:pt>
                <c:pt idx="37">
                  <c:v>42.011656936673965</c:v>
                </c:pt>
                <c:pt idx="38">
                  <c:v>43.011940728127783</c:v>
                </c:pt>
                <c:pt idx="39">
                  <c:v>44.012232627908858</c:v>
                </c:pt>
                <c:pt idx="40">
                  <c:v>45.012516419362676</c:v>
                </c:pt>
                <c:pt idx="41">
                  <c:v>46.01279210248925</c:v>
                </c:pt>
                <c:pt idx="42">
                  <c:v>47.013088056433951</c:v>
                </c:pt>
                <c:pt idx="43">
                  <c:v>48.013363739560525</c:v>
                </c:pt>
                <c:pt idx="44">
                  <c:v>49.013643476850717</c:v>
                </c:pt>
                <c:pt idx="45">
                  <c:v>50.013931322468167</c:v>
                </c:pt>
                <c:pt idx="46">
                  <c:v>51.014223222249242</c:v>
                </c:pt>
                <c:pt idx="47">
                  <c:v>52.014507013703067</c:v>
                </c:pt>
                <c:pt idx="48">
                  <c:v>53.01479485932051</c:v>
                </c:pt>
                <c:pt idx="49">
                  <c:v>54.015082704937967</c:v>
                </c:pt>
                <c:pt idx="50">
                  <c:v>55.015354333900909</c:v>
                </c:pt>
                <c:pt idx="51">
                  <c:v>56.015650287845617</c:v>
                </c:pt>
                <c:pt idx="52">
                  <c:v>57.015934079299441</c:v>
                </c:pt>
                <c:pt idx="53">
                  <c:v>58.016213816589627</c:v>
                </c:pt>
                <c:pt idx="54">
                  <c:v>59.016497608043451</c:v>
                </c:pt>
                <c:pt idx="55">
                  <c:v>60.016777345333651</c:v>
                </c:pt>
                <c:pt idx="56">
                  <c:v>61.017073299278358</c:v>
                </c:pt>
                <c:pt idx="57">
                  <c:v>62.017353036568544</c:v>
                </c:pt>
                <c:pt idx="58">
                  <c:v>63.017636828022368</c:v>
                </c:pt>
                <c:pt idx="59">
                  <c:v>64.0179206194762</c:v>
                </c:pt>
                <c:pt idx="60">
                  <c:v>65.01820846509365</c:v>
                </c:pt>
                <c:pt idx="61">
                  <c:v>66.01848414822021</c:v>
                </c:pt>
                <c:pt idx="62">
                  <c:v>67.01877199383766</c:v>
                </c:pt>
                <c:pt idx="63">
                  <c:v>68.019059839455124</c:v>
                </c:pt>
                <c:pt idx="64">
                  <c:v>69.019343630908949</c:v>
                </c:pt>
                <c:pt idx="65">
                  <c:v>70.019631476526385</c:v>
                </c:pt>
                <c:pt idx="66">
                  <c:v>71.019919322143835</c:v>
                </c:pt>
                <c:pt idx="67">
                  <c:v>72.020207167761285</c:v>
                </c:pt>
                <c:pt idx="68">
                  <c:v>73.020482850887859</c:v>
                </c:pt>
                <c:pt idx="69">
                  <c:v>74.020770696505309</c:v>
                </c:pt>
                <c:pt idx="70">
                  <c:v>75.021054487959134</c:v>
                </c:pt>
                <c:pt idx="71">
                  <c:v>76.021338279412959</c:v>
                </c:pt>
                <c:pt idx="72">
                  <c:v>77.021622070866783</c:v>
                </c:pt>
                <c:pt idx="73">
                  <c:v>78.021905862320594</c:v>
                </c:pt>
                <c:pt idx="74">
                  <c:v>79.022189653774419</c:v>
                </c:pt>
                <c:pt idx="75">
                  <c:v>80.022477499391869</c:v>
                </c:pt>
                <c:pt idx="76">
                  <c:v>81.022761290845693</c:v>
                </c:pt>
                <c:pt idx="77">
                  <c:v>82.023049136463143</c:v>
                </c:pt>
                <c:pt idx="78">
                  <c:v>83.023328873753343</c:v>
                </c:pt>
                <c:pt idx="79">
                  <c:v>84.023620773534404</c:v>
                </c:pt>
                <c:pt idx="80">
                  <c:v>85.023908619151868</c:v>
                </c:pt>
                <c:pt idx="81">
                  <c:v>86.024180248114803</c:v>
                </c:pt>
                <c:pt idx="82">
                  <c:v>87.024468093732253</c:v>
                </c:pt>
                <c:pt idx="83">
                  <c:v>88.024755939349703</c:v>
                </c:pt>
                <c:pt idx="84">
                  <c:v>89.025031622476277</c:v>
                </c:pt>
                <c:pt idx="85">
                  <c:v>90.025323522257338</c:v>
                </c:pt>
                <c:pt idx="86">
                  <c:v>91.025611367874816</c:v>
                </c:pt>
                <c:pt idx="87">
                  <c:v>92.025895159328627</c:v>
                </c:pt>
                <c:pt idx="88">
                  <c:v>93.026178950782437</c:v>
                </c:pt>
                <c:pt idx="89">
                  <c:v>94.026466796399902</c:v>
                </c:pt>
                <c:pt idx="90">
                  <c:v>95.026750587853712</c:v>
                </c:pt>
                <c:pt idx="91">
                  <c:v>96.027030325143912</c:v>
                </c:pt>
                <c:pt idx="92">
                  <c:v>97.027318170761362</c:v>
                </c:pt>
                <c:pt idx="93">
                  <c:v>98.027601962215201</c:v>
                </c:pt>
                <c:pt idx="94">
                  <c:v>99.027889807832651</c:v>
                </c:pt>
                <c:pt idx="95">
                  <c:v>100.02816954512285</c:v>
                </c:pt>
                <c:pt idx="96">
                  <c:v>101.02845333657666</c:v>
                </c:pt>
                <c:pt idx="97">
                  <c:v>102.02873712803049</c:v>
                </c:pt>
                <c:pt idx="98">
                  <c:v>103.02902497364794</c:v>
                </c:pt>
                <c:pt idx="99">
                  <c:v>104.02930876510175</c:v>
                </c:pt>
                <c:pt idx="100">
                  <c:v>105.02958850239195</c:v>
                </c:pt>
                <c:pt idx="101">
                  <c:v>106.02988040217303</c:v>
                </c:pt>
                <c:pt idx="102">
                  <c:v>107.03016013946323</c:v>
                </c:pt>
                <c:pt idx="103">
                  <c:v>108.0304520392443</c:v>
                </c:pt>
                <c:pt idx="104">
                  <c:v>109.03073583069813</c:v>
                </c:pt>
                <c:pt idx="105">
                  <c:v>110.03101962215194</c:v>
                </c:pt>
                <c:pt idx="106">
                  <c:v>111.03130341360577</c:v>
                </c:pt>
                <c:pt idx="107">
                  <c:v>112.03159125922322</c:v>
                </c:pt>
                <c:pt idx="108">
                  <c:v>113.03187099651342</c:v>
                </c:pt>
                <c:pt idx="109">
                  <c:v>114.03215478796723</c:v>
                </c:pt>
                <c:pt idx="110">
                  <c:v>115.03244668774832</c:v>
                </c:pt>
                <c:pt idx="111">
                  <c:v>116.03273047920213</c:v>
                </c:pt>
                <c:pt idx="112">
                  <c:v>117.03301021649233</c:v>
                </c:pt>
                <c:pt idx="113">
                  <c:v>118.03328995378253</c:v>
                </c:pt>
                <c:pt idx="114">
                  <c:v>119.0335818535636</c:v>
                </c:pt>
                <c:pt idx="115">
                  <c:v>120.0338615908538</c:v>
                </c:pt>
                <c:pt idx="116">
                  <c:v>121.034141328144</c:v>
                </c:pt>
                <c:pt idx="117">
                  <c:v>122.0344372820887</c:v>
                </c:pt>
                <c:pt idx="118">
                  <c:v>123.0347170193789</c:v>
                </c:pt>
                <c:pt idx="119">
                  <c:v>124.03500486499635</c:v>
                </c:pt>
                <c:pt idx="120">
                  <c:v>125.0352927106138</c:v>
                </c:pt>
                <c:pt idx="121">
                  <c:v>126.035572447904</c:v>
                </c:pt>
                <c:pt idx="122">
                  <c:v>127.03586029352144</c:v>
                </c:pt>
                <c:pt idx="123">
                  <c:v>128.03614003081162</c:v>
                </c:pt>
              </c:numCache>
            </c:numRef>
          </c:xVal>
          <c:yVal>
            <c:numRef>
              <c:f>'Y Locations'!$L$9:$L$132</c:f>
              <c:numCache>
                <c:formatCode>General</c:formatCode>
                <c:ptCount val="124"/>
                <c:pt idx="0">
                  <c:v>-0.76958999999999378</c:v>
                </c:pt>
                <c:pt idx="1">
                  <c:v>-0.88428999999999292</c:v>
                </c:pt>
                <c:pt idx="2">
                  <c:v>-0.8444899999999933</c:v>
                </c:pt>
                <c:pt idx="3">
                  <c:v>-0.81309000000000253</c:v>
                </c:pt>
                <c:pt idx="4">
                  <c:v>-0.80308999999999742</c:v>
                </c:pt>
                <c:pt idx="5">
                  <c:v>-0.75659000000000276</c:v>
                </c:pt>
                <c:pt idx="6">
                  <c:v>-0.70489000000000601</c:v>
                </c:pt>
                <c:pt idx="7">
                  <c:v>-0.68085000000000662</c:v>
                </c:pt>
                <c:pt idx="8">
                  <c:v>-0.71648999999999319</c:v>
                </c:pt>
                <c:pt idx="9">
                  <c:v>-0.54191000000000145</c:v>
                </c:pt>
                <c:pt idx="10">
                  <c:v>-0.78728999999999871</c:v>
                </c:pt>
                <c:pt idx="11">
                  <c:v>-0.74429000000000656</c:v>
                </c:pt>
                <c:pt idx="12">
                  <c:v>-0.74478000000000577</c:v>
                </c:pt>
                <c:pt idx="13">
                  <c:v>-0.71578999999999837</c:v>
                </c:pt>
                <c:pt idx="14">
                  <c:v>-0.73609000000000435</c:v>
                </c:pt>
                <c:pt idx="15">
                  <c:v>-0.76304000000000372</c:v>
                </c:pt>
                <c:pt idx="16">
                  <c:v>-0.78069000000000699</c:v>
                </c:pt>
                <c:pt idx="17">
                  <c:v>-0.51778000000000191</c:v>
                </c:pt>
                <c:pt idx="18">
                  <c:v>-0.81458000000000652</c:v>
                </c:pt>
                <c:pt idx="19">
                  <c:v>-0.70808999999999855</c:v>
                </c:pt>
                <c:pt idx="20">
                  <c:v>-0.78988999999999976</c:v>
                </c:pt>
                <c:pt idx="21">
                  <c:v>-0.80561000000000149</c:v>
                </c:pt>
                <c:pt idx="22">
                  <c:v>-0.72969999999999402</c:v>
                </c:pt>
                <c:pt idx="23">
                  <c:v>-0.97822999999999638</c:v>
                </c:pt>
                <c:pt idx="24">
                  <c:v>-0.81838999999999373</c:v>
                </c:pt>
                <c:pt idx="25">
                  <c:v>-0.83208999999999378</c:v>
                </c:pt>
                <c:pt idx="26">
                  <c:v>-0.94019000000000119</c:v>
                </c:pt>
                <c:pt idx="27">
                  <c:v>-0.82188999999999623</c:v>
                </c:pt>
                <c:pt idx="28">
                  <c:v>-0.61584000000000572</c:v>
                </c:pt>
                <c:pt idx="29">
                  <c:v>-0.85809000000000424</c:v>
                </c:pt>
                <c:pt idx="30">
                  <c:v>-0.7328899999999976</c:v>
                </c:pt>
                <c:pt idx="31">
                  <c:v>-0.6835399999999936</c:v>
                </c:pt>
                <c:pt idx="32">
                  <c:v>-0.69590999999999781</c:v>
                </c:pt>
                <c:pt idx="33">
                  <c:v>-0.82129000000000474</c:v>
                </c:pt>
                <c:pt idx="34">
                  <c:v>-0.7988900000000001</c:v>
                </c:pt>
                <c:pt idx="35">
                  <c:v>-0.7018900000000059</c:v>
                </c:pt>
                <c:pt idx="36">
                  <c:v>-0.94579000000000235</c:v>
                </c:pt>
                <c:pt idx="37">
                  <c:v>-0.76509000000000071</c:v>
                </c:pt>
                <c:pt idx="38">
                  <c:v>-0.69279000000000224</c:v>
                </c:pt>
                <c:pt idx="39">
                  <c:v>-0.82187999999999306</c:v>
                </c:pt>
                <c:pt idx="40">
                  <c:v>-0.77052000000000476</c:v>
                </c:pt>
                <c:pt idx="41">
                  <c:v>-0.78949000000000069</c:v>
                </c:pt>
                <c:pt idx="42">
                  <c:v>-0.73748999999999398</c:v>
                </c:pt>
                <c:pt idx="43">
                  <c:v>-0.69554999999999723</c:v>
                </c:pt>
                <c:pt idx="44">
                  <c:v>-0.82209000000000287</c:v>
                </c:pt>
                <c:pt idx="45">
                  <c:v>-0.71120999999999412</c:v>
                </c:pt>
                <c:pt idx="46">
                  <c:v>-0.81059999999999377</c:v>
                </c:pt>
                <c:pt idx="47">
                  <c:v>-0.80101000000000511</c:v>
                </c:pt>
                <c:pt idx="48">
                  <c:v>-0.7683099999999996</c:v>
                </c:pt>
                <c:pt idx="49">
                  <c:v>-0.78314000000000306</c:v>
                </c:pt>
                <c:pt idx="50">
                  <c:v>-0.61558999999999742</c:v>
                </c:pt>
                <c:pt idx="51">
                  <c:v>-0.73350999999999544</c:v>
                </c:pt>
                <c:pt idx="52">
                  <c:v>-0.84399000000000513</c:v>
                </c:pt>
                <c:pt idx="53">
                  <c:v>-0.73009000000000412</c:v>
                </c:pt>
                <c:pt idx="54">
                  <c:v>-0.80449000000000126</c:v>
                </c:pt>
                <c:pt idx="55">
                  <c:v>-0.71129000000000531</c:v>
                </c:pt>
                <c:pt idx="56">
                  <c:v>-0.70819000000000187</c:v>
                </c:pt>
                <c:pt idx="57">
                  <c:v>-0.69232999999999834</c:v>
                </c:pt>
                <c:pt idx="58">
                  <c:v>-0.73548999999999864</c:v>
                </c:pt>
                <c:pt idx="59">
                  <c:v>-0.64888999999999442</c:v>
                </c:pt>
                <c:pt idx="60">
                  <c:v>-0.74454000000000065</c:v>
                </c:pt>
                <c:pt idx="61">
                  <c:v>-0.7828399999999931</c:v>
                </c:pt>
                <c:pt idx="62">
                  <c:v>-0.73140999999999678</c:v>
                </c:pt>
                <c:pt idx="63">
                  <c:v>-0.83314000000000021</c:v>
                </c:pt>
                <c:pt idx="64">
                  <c:v>-0.80791000000000679</c:v>
                </c:pt>
                <c:pt idx="65">
                  <c:v>-0.72187999999999874</c:v>
                </c:pt>
                <c:pt idx="66">
                  <c:v>-0.76894000000000062</c:v>
                </c:pt>
                <c:pt idx="67">
                  <c:v>-0.8011900000000054</c:v>
                </c:pt>
                <c:pt idx="68">
                  <c:v>-0.76198999999999728</c:v>
                </c:pt>
                <c:pt idx="69">
                  <c:v>-0.63698999999999728</c:v>
                </c:pt>
                <c:pt idx="70">
                  <c:v>-0.81798999999999467</c:v>
                </c:pt>
                <c:pt idx="71">
                  <c:v>-0.64744000000000312</c:v>
                </c:pt>
                <c:pt idx="72">
                  <c:v>-0.19998999999999967</c:v>
                </c:pt>
                <c:pt idx="73">
                  <c:v>-0.60188999999999737</c:v>
                </c:pt>
                <c:pt idx="74">
                  <c:v>-0.74729000000000667</c:v>
                </c:pt>
                <c:pt idx="75">
                  <c:v>-0.72799000000000547</c:v>
                </c:pt>
                <c:pt idx="76">
                  <c:v>-0.78829000000000349</c:v>
                </c:pt>
                <c:pt idx="77">
                  <c:v>-0.9507899999999978</c:v>
                </c:pt>
                <c:pt idx="78">
                  <c:v>-0.69919000000000153</c:v>
                </c:pt>
                <c:pt idx="79">
                  <c:v>-0.71589000000000169</c:v>
                </c:pt>
                <c:pt idx="80">
                  <c:v>-0.77702999999999633</c:v>
                </c:pt>
                <c:pt idx="81">
                  <c:v>-0.74589000000000283</c:v>
                </c:pt>
                <c:pt idx="82">
                  <c:v>-0.76860999999999535</c:v>
                </c:pt>
                <c:pt idx="83">
                  <c:v>-0.70650000000000546</c:v>
                </c:pt>
                <c:pt idx="84">
                  <c:v>-0.68509000000000242</c:v>
                </c:pt>
                <c:pt idx="85">
                  <c:v>-0.66541999999999746</c:v>
                </c:pt>
                <c:pt idx="86">
                  <c:v>-0.74034000000000333</c:v>
                </c:pt>
                <c:pt idx="87">
                  <c:v>-0.80398999999999887</c:v>
                </c:pt>
                <c:pt idx="88">
                  <c:v>-0.68209000000000231</c:v>
                </c:pt>
                <c:pt idx="89">
                  <c:v>-0.67989000000000033</c:v>
                </c:pt>
                <c:pt idx="90">
                  <c:v>-0.7643900000000059</c:v>
                </c:pt>
                <c:pt idx="91">
                  <c:v>-0.7342000000000013</c:v>
                </c:pt>
                <c:pt idx="92">
                  <c:v>-0.68483999999999412</c:v>
                </c:pt>
                <c:pt idx="93">
                  <c:v>-0.78762000000000398</c:v>
                </c:pt>
                <c:pt idx="94">
                  <c:v>-0.81642999999999688</c:v>
                </c:pt>
                <c:pt idx="95">
                  <c:v>-0.7322900000000061</c:v>
                </c:pt>
                <c:pt idx="96">
                  <c:v>-0.72088999999999714</c:v>
                </c:pt>
                <c:pt idx="97">
                  <c:v>-0.72499000000000535</c:v>
                </c:pt>
                <c:pt idx="98">
                  <c:v>-0.76869000000000653</c:v>
                </c:pt>
                <c:pt idx="99">
                  <c:v>-0.72541999999999973</c:v>
                </c:pt>
                <c:pt idx="100">
                  <c:v>-0.68098999999999421</c:v>
                </c:pt>
                <c:pt idx="101">
                  <c:v>-0.75309000000000026</c:v>
                </c:pt>
                <c:pt idx="102">
                  <c:v>-0.8134900000000016</c:v>
                </c:pt>
                <c:pt idx="103">
                  <c:v>-0.73129000000000133</c:v>
                </c:pt>
                <c:pt idx="104">
                  <c:v>-0.65238999999999692</c:v>
                </c:pt>
                <c:pt idx="105">
                  <c:v>-0.71712999999999738</c:v>
                </c:pt>
                <c:pt idx="106">
                  <c:v>-0.63648999999999489</c:v>
                </c:pt>
                <c:pt idx="107">
                  <c:v>-0.68456999999999368</c:v>
                </c:pt>
                <c:pt idx="108">
                  <c:v>-0.64378999999999564</c:v>
                </c:pt>
                <c:pt idx="109">
                  <c:v>-0.67609000000000208</c:v>
                </c:pt>
                <c:pt idx="110">
                  <c:v>-0.78968999999999312</c:v>
                </c:pt>
                <c:pt idx="111">
                  <c:v>-0.74929000000000201</c:v>
                </c:pt>
                <c:pt idx="112">
                  <c:v>-0.73028999999999655</c:v>
                </c:pt>
                <c:pt idx="113">
                  <c:v>-0.72539000000000442</c:v>
                </c:pt>
                <c:pt idx="114">
                  <c:v>-0.66973000000000127</c:v>
                </c:pt>
                <c:pt idx="115">
                  <c:v>-0.70859000000000094</c:v>
                </c:pt>
                <c:pt idx="116">
                  <c:v>-0.62909000000000503</c:v>
                </c:pt>
                <c:pt idx="117">
                  <c:v>-0.71219000000000676</c:v>
                </c:pt>
                <c:pt idx="118">
                  <c:v>-0.75243000000000393</c:v>
                </c:pt>
                <c:pt idx="119">
                  <c:v>-0.67338999999999771</c:v>
                </c:pt>
                <c:pt idx="120">
                  <c:v>-0.59099000000000501</c:v>
                </c:pt>
                <c:pt idx="121">
                  <c:v>-0.71219000000000676</c:v>
                </c:pt>
                <c:pt idx="122">
                  <c:v>-0.54098999999999364</c:v>
                </c:pt>
                <c:pt idx="123">
                  <c:v>-0.67399000000000342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18-41F8-A0F0-65D2C6FD3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6878160"/>
        <c:axId val="1826878640"/>
      </c:scatterChart>
      <c:valAx>
        <c:axId val="182687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Pole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878640"/>
        <c:crossesAt val="-1.2"/>
        <c:crossBetween val="midCat"/>
      </c:valAx>
      <c:valAx>
        <c:axId val="182687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878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9344A-3265-E4BE-89C4-6F140DC9F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97350-B998-56E3-9C88-90B6811F5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62E7-BA00-978F-9C8C-04A646C3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620FD-E30D-9892-9F79-18CD234A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069DA-DCC2-AC53-C192-6BD66007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CBAC-1F6B-27F5-7225-B23465B4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6A9B1-05F8-23ED-EDAC-036FC188E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E1738-A4B8-FB50-20F3-DB76078C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EB8DD-DEC0-58A9-A432-7733D9CF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5FA9F-0228-30E7-24E0-6254B9E7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8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DC39C-2A50-E32D-794D-8E9D55171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B06EE-6DB3-C4C1-B339-EA97660FB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29A53-1CB4-2058-6C34-B2E92EC9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26C9E-0AA2-602F-9CDC-C4730D47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4FA2E-CFAE-C3C4-124E-64E949EC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1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534F-17FB-5FDF-DDE4-E7481608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DE89-E220-CAD2-B2EB-E655C3A65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D6405-6CA1-81B3-4CB6-F957E3EF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9EBEA-AF99-57C1-E450-ADAA29DA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0D516-E56A-6AE6-A2CC-A61C5062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7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64D7-331C-F82D-CD8E-9100138A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D8463-1DF8-EE6A-A8F1-EA9609FE2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EC6F1-F0EF-E239-1E16-62A3C504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DF87C-962C-B641-D320-77A80690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D4824-A5AC-2CB7-B8A2-D718C8E2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F3AD-004B-CB45-03BB-E1CAAE88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F6657-113D-6ACA-A889-D1076CD9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6C50-D730-FFAE-9F89-84D72639E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EC3FC-2741-11AE-4418-D5BA1368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1A2AB-083A-FEE2-8D47-653D2E2D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E24E2-5353-FC68-E184-C98DB47C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5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2A7B-2886-F7D4-A5BB-C1A443CE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7BC7A-9B18-3020-311A-6F446DD8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30A7C-2F50-7D2B-B416-9C5E99401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D0AA2-D3DD-3B6C-9B5F-50FDD0FD4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339C66-8014-F8EE-D2F0-540F1C7A3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0E5FDC-5761-5272-287F-85292A35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A5E6B-EDDB-93A8-1EB1-1E282682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4B62EF-3E3B-F1E0-3E1E-4581AFAE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9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754A-4994-B9A9-E647-2CA9E394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AB13A-25BD-A285-DB50-342B1C28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F6BF6-F114-DCC3-4AD9-9B6890F3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9D869-300E-EC24-609A-1C8D131C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2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B7AF8-20A7-4033-F5F5-AB283CD3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DD20EE-9C05-D699-ABF5-ED4CD7C9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1234C-3C58-B95E-D254-95E49C32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2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F2D5-5CD6-F665-8009-980ACA14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4AFEE-4A2B-5A35-611C-C0B241C70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BE9DC-5765-7084-0B19-E275F1443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2976A-0A73-97B4-D142-270DDBD7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6E1A8-BF5C-48F3-B097-C620D059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21575-EC6D-8D0F-653C-CC46347D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1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6771-359B-B725-50A3-7C481863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CB47E-1D6F-C400-5655-E1ADB4A57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F9B38-8D32-53CD-22D2-CF0034523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6F026-B6E0-5F01-FBD5-020001B6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7A6-6EF0-4FD2-A547-588115596F2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69B16-A75D-455A-F1D8-BFBB825D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DECFB-EFF7-1B63-AB2E-059F76BE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5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DF9BD5-12F2-7FE4-E4FA-03370C26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5F23D-79D6-C946-64D6-71A277FD5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B5C27-06A3-0149-DE4E-F5CCBEDB0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5087A6-6EF0-4FD2-A547-588115596F2B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09349-A692-1D05-DBDB-37B7B7169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84A83-3762-72C1-CD14-7CF8234EC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FF1D3-5415-4E5C-8151-F0315845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9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etal piece&#10;&#10;AI-generated content may be incorrect.">
            <a:extLst>
              <a:ext uri="{FF2B5EF4-FFF2-40B4-BE49-F238E27FC236}">
                <a16:creationId xmlns:a16="http://schemas.microsoft.com/office/drawing/2014/main" id="{5675B28F-972D-1DAB-4F04-F5762ECD6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5909" y="1363973"/>
            <a:ext cx="4381532" cy="3286149"/>
          </a:xfrm>
          <a:prstGeom prst="rect">
            <a:avLst/>
          </a:prstGeom>
        </p:spPr>
      </p:pic>
      <p:pic>
        <p:nvPicPr>
          <p:cNvPr id="7" name="Picture 6" descr="A machine in a factory&#10;&#10;AI-generated content may be incorrect.">
            <a:extLst>
              <a:ext uri="{FF2B5EF4-FFF2-40B4-BE49-F238E27FC236}">
                <a16:creationId xmlns:a16="http://schemas.microsoft.com/office/drawing/2014/main" id="{2AE1DD76-A33E-79CD-9A50-3DC432910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8308" y="1363974"/>
            <a:ext cx="4381532" cy="328614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E03BE7-93FD-6437-E768-ADB579CD337D}"/>
              </a:ext>
            </a:extLst>
          </p:cNvPr>
          <p:cNvCxnSpPr>
            <a:cxnSpLocks/>
          </p:cNvCxnSpPr>
          <p:nvPr/>
        </p:nvCxnSpPr>
        <p:spPr>
          <a:xfrm flipV="1">
            <a:off x="3437106" y="2354094"/>
            <a:ext cx="1076528" cy="51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52E929-EA5C-3BFF-63EA-C3249C35AD65}"/>
              </a:ext>
            </a:extLst>
          </p:cNvPr>
          <p:cNvCxnSpPr>
            <a:cxnSpLocks/>
          </p:cNvCxnSpPr>
          <p:nvPr/>
        </p:nvCxnSpPr>
        <p:spPr>
          <a:xfrm>
            <a:off x="6957529" y="2590640"/>
            <a:ext cx="0" cy="1146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E9F85E0-F345-D62D-1F04-F8BD3208EF32}"/>
              </a:ext>
            </a:extLst>
          </p:cNvPr>
          <p:cNvSpPr txBox="1"/>
          <p:nvPr/>
        </p:nvSpPr>
        <p:spPr>
          <a:xfrm>
            <a:off x="3189951" y="22213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87A10-0963-F6FA-1B5C-73C2B90AE9FE}"/>
              </a:ext>
            </a:extLst>
          </p:cNvPr>
          <p:cNvSpPr txBox="1"/>
          <p:nvPr/>
        </p:nvSpPr>
        <p:spPr>
          <a:xfrm>
            <a:off x="6801076" y="22213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43783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628088-BF24-E022-E463-347DDB67257C}"/>
              </a:ext>
            </a:extLst>
          </p:cNvPr>
          <p:cNvGrpSpPr/>
          <p:nvPr/>
        </p:nvGrpSpPr>
        <p:grpSpPr>
          <a:xfrm>
            <a:off x="1374843" y="144343"/>
            <a:ext cx="9753600" cy="3586163"/>
            <a:chOff x="0" y="0"/>
            <a:chExt cx="9753600" cy="3586163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2179D4BF-4FE3-D898-0D19-27B0A768F61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06588188"/>
                </p:ext>
              </p:extLst>
            </p:nvPr>
          </p:nvGraphicFramePr>
          <p:xfrm>
            <a:off x="0" y="0"/>
            <a:ext cx="9753600" cy="29670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2F9072-E66E-CFDB-DDA7-F577947AAD83}"/>
                </a:ext>
              </a:extLst>
            </p:cNvPr>
            <p:cNvGrpSpPr/>
            <p:nvPr/>
          </p:nvGrpSpPr>
          <p:grpSpPr>
            <a:xfrm>
              <a:off x="495300" y="471488"/>
              <a:ext cx="8458200" cy="3114675"/>
              <a:chOff x="495300" y="471488"/>
              <a:chExt cx="8458200" cy="311467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85D3A9F-08D9-754E-4CD0-1CCFCE5D09FD}"/>
                  </a:ext>
                </a:extLst>
              </p:cNvPr>
              <p:cNvSpPr/>
              <p:nvPr/>
            </p:nvSpPr>
            <p:spPr>
              <a:xfrm>
                <a:off x="495300" y="3090863"/>
                <a:ext cx="2819400" cy="2667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100">
                    <a:solidFill>
                      <a:sysClr val="windowText" lastClr="000000"/>
                    </a:solidFill>
                  </a:rPr>
                  <a:t>Tuning</a:t>
                </a:r>
                <a:r>
                  <a:rPr lang="en-US" sz="1100"/>
                  <a:t> </a:t>
                </a:r>
                <a:r>
                  <a:rPr lang="en-US" sz="1100">
                    <a:solidFill>
                      <a:sysClr val="windowText" lastClr="000000"/>
                    </a:solidFill>
                  </a:rPr>
                  <a:t>fixture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05E5098-07C5-46A3-92E6-EEF86F7939C3}"/>
                  </a:ext>
                </a:extLst>
              </p:cNvPr>
              <p:cNvSpPr/>
              <p:nvPr/>
            </p:nvSpPr>
            <p:spPr>
              <a:xfrm>
                <a:off x="3314700" y="3090863"/>
                <a:ext cx="2819400" cy="2667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B96D70A-A52D-458E-A4CA-A1337B05C052}"/>
                  </a:ext>
                </a:extLst>
              </p:cNvPr>
              <p:cNvSpPr/>
              <p:nvPr/>
            </p:nvSpPr>
            <p:spPr>
              <a:xfrm>
                <a:off x="6134100" y="3090863"/>
                <a:ext cx="2819400" cy="2667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14BCAC4-8497-4553-A820-C349BC068EF5}"/>
                  </a:ext>
                </a:extLst>
              </p:cNvPr>
              <p:cNvSpPr/>
              <p:nvPr/>
            </p:nvSpPr>
            <p:spPr>
              <a:xfrm>
                <a:off x="495300" y="2814638"/>
                <a:ext cx="2105025" cy="266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100">
                    <a:solidFill>
                      <a:sysClr val="windowText" lastClr="000000"/>
                    </a:solidFill>
                  </a:rPr>
                  <a:t>Carrier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D60A97-F7DC-418F-8762-752E0E9DAF85}"/>
                  </a:ext>
                </a:extLst>
              </p:cNvPr>
              <p:cNvSpPr/>
              <p:nvPr/>
            </p:nvSpPr>
            <p:spPr>
              <a:xfrm>
                <a:off x="2600326" y="2814638"/>
                <a:ext cx="2133600" cy="266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CBFBFF3-8C3F-4C19-9D8B-888A235E524B}"/>
                  </a:ext>
                </a:extLst>
              </p:cNvPr>
              <p:cNvSpPr/>
              <p:nvPr/>
            </p:nvSpPr>
            <p:spPr>
              <a:xfrm>
                <a:off x="4743450" y="2814638"/>
                <a:ext cx="2143125" cy="2667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D67D73E-F198-C7A2-B8C3-A1D8200BD356}"/>
                  </a:ext>
                </a:extLst>
              </p:cNvPr>
              <p:cNvCxnSpPr/>
              <p:nvPr/>
            </p:nvCxnSpPr>
            <p:spPr>
              <a:xfrm>
                <a:off x="4724400" y="471488"/>
                <a:ext cx="19050" cy="3114675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1C8A069-9F5D-410E-B37E-93C2BB9AB492}"/>
                  </a:ext>
                </a:extLst>
              </p:cNvPr>
              <p:cNvCxnSpPr/>
              <p:nvPr/>
            </p:nvCxnSpPr>
            <p:spPr>
              <a:xfrm>
                <a:off x="2581275" y="500063"/>
                <a:ext cx="19050" cy="3019425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B53CD35-7223-4005-8414-D0BFDFFFA9BC}"/>
                  </a:ext>
                </a:extLst>
              </p:cNvPr>
              <p:cNvCxnSpPr/>
              <p:nvPr/>
            </p:nvCxnSpPr>
            <p:spPr>
              <a:xfrm>
                <a:off x="6791325" y="490538"/>
                <a:ext cx="28575" cy="3076575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FB1B58D-9C6B-C406-55EE-8D6FEDB7A854}"/>
              </a:ext>
            </a:extLst>
          </p:cNvPr>
          <p:cNvSpPr/>
          <p:nvPr/>
        </p:nvSpPr>
        <p:spPr>
          <a:xfrm>
            <a:off x="8189981" y="2963996"/>
            <a:ext cx="2143125" cy="266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6824B0F-780E-9876-CD28-8D92E35EB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818876"/>
              </p:ext>
            </p:extLst>
          </p:nvPr>
        </p:nvGraphicFramePr>
        <p:xfrm>
          <a:off x="1279592" y="3665704"/>
          <a:ext cx="96774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023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Levashov, Yurii I.</dc:creator>
  <cp:lastModifiedBy>Levashov, Yurii I.</cp:lastModifiedBy>
  <cp:revision>8</cp:revision>
  <dcterms:created xsi:type="dcterms:W3CDTF">2026-01-15T22:53:36Z</dcterms:created>
  <dcterms:modified xsi:type="dcterms:W3CDTF">2026-01-16T21:26:37Z</dcterms:modified>
</cp:coreProperties>
</file>