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DDCA-0ACA-7224-3B94-E7BE93C08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CA11A-1599-3C3F-0080-4185A1B03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A09D2-7861-BD51-B324-54B8D781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9A71-B37E-43F8-92FF-AC1CF0DDFF5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8C1BE-F4E5-08A3-6DAB-F3CF47D21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7FB85-F4D9-8504-BC05-4BB97162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4658-4DF9-4851-B2B0-D863B711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8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7AE24-1F13-0C7F-254E-E4E97EF9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CABAB-30FF-AC02-CE20-B81878969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33D24-09FC-E5A0-7344-387441D9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9A71-B37E-43F8-92FF-AC1CF0DDFF5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3B265-E2C8-6B1B-DF3B-44758A66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D0EC8-B6C4-3035-E7F7-F51332D09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4658-4DF9-4851-B2B0-D863B711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9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91F6F2-80EA-201E-B612-F74F3F435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5D19A-A7BD-3D54-CBBA-1867A156A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EAC76-607F-D3FA-743A-1A2499176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9A71-B37E-43F8-92FF-AC1CF0DDFF5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1E479-2CA8-6152-C06A-9CA54CCD2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0CB39-BE72-6352-B298-9DA56BE2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4658-4DF9-4851-B2B0-D863B711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8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0F1F-5707-B250-4742-D82776B9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FB501-E406-44C6-7062-63C578DBD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66BEB-0889-BA58-E006-1136C23E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9A71-B37E-43F8-92FF-AC1CF0DDFF5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6E374-C0F4-33E3-D8BC-2F8211AA4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AADAE-3C72-D6D1-31DA-CD6962CD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4658-4DF9-4851-B2B0-D863B711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1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CB122-5941-4440-DCCB-27BF72A1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8F25C-F2BB-20AC-10B6-B99144A45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21475-9DD0-3589-ECDF-E8410D29E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9A71-B37E-43F8-92FF-AC1CF0DDFF5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2C748-3494-6074-4CA4-982A0B17B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B0AB3-8E9A-F57F-E4C4-A25690AC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4658-4DF9-4851-B2B0-D863B711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5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B81CF-BB46-95AB-775F-2CE6F234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66544-0AB4-5B27-A717-66871F77C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5EFA9-53C7-C56A-460F-439F53EB4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EB8E7-6341-E1B3-F3A8-5B431F22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9A71-B37E-43F8-92FF-AC1CF0DDFF5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792A3-21F8-830D-4392-69A4C027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38CCE-99CA-436F-CDFD-BDF7730B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4658-4DF9-4851-B2B0-D863B711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3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0E28-8C95-0F67-9830-81E44744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017D4-1ED7-001B-92A5-B97EDF8A9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12C09-2F20-04A4-49BA-3A5F1B9D8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AB6A7-43D7-7CC3-981C-16CA4F86A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A00DAB-1F16-D9EE-852B-A6144D21F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5FD419-0AEA-1A26-F8C3-EC55B57CE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9A71-B37E-43F8-92FF-AC1CF0DDFF5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4EEB2D-AEC3-D154-CFB7-59CB4C63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458197-FFAB-2BAC-E9E5-DF688F1A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4658-4DF9-4851-B2B0-D863B711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0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1020-4778-5C86-9549-1C572075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40F308-1550-8971-4943-E0A50EE0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9A71-B37E-43F8-92FF-AC1CF0DDFF5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C195B0-4B75-B182-79D4-808C37720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21CAF-B706-FCB5-B4BA-F87B8133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4658-4DF9-4851-B2B0-D863B711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6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2412D2-2443-7D14-C156-327C6C13D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9A71-B37E-43F8-92FF-AC1CF0DDFF5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AF89A9-6BAB-27AF-3019-9E27C694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74FBE-F13A-0D04-13D5-2EE54E5B0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4658-4DF9-4851-B2B0-D863B711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0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865AC-04F9-202F-07CB-A80EF83B1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9EF58-6695-DD71-4D0B-EB905806F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AF861-695B-92A7-8EB8-F25F45413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9778A-0A6B-8EB1-E862-2710BB238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9A71-B37E-43F8-92FF-AC1CF0DDFF5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5244A-7F57-4A21-3091-B0D6FAB5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C5043-EAFA-2147-D539-C4B76CC2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4658-4DF9-4851-B2B0-D863B711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0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908E-38FE-3770-A780-932A2B68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D17C7F-81CA-2DED-E0C2-A4BD573DC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BEFA1-FB1A-50A3-A2D1-40217C740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14482-6191-4B2B-AB2F-6D6D6327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9A71-B37E-43F8-92FF-AC1CF0DDFF5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1BE9B-7E8F-4701-D741-CF84873B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24A49-E291-F80B-0615-08D7DA61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4658-4DF9-4851-B2B0-D863B711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0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D1716F-D7A2-349A-24E7-36BE74C79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5F7F8-C304-680D-3D35-70FA279FB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58FD9-050D-8874-E829-F31D1BBB1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4D9A71-B37E-43F8-92FF-AC1CF0DDFF5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142D2-ADA5-58E3-008D-551D48627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D6B26-6A13-60E8-EEC1-105FA7800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344658-4DF9-4851-B2B0-D863B711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9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E9D0EA-3641-B9FB-F944-02D30FF81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5937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7441A2-7D64-30F8-31D9-412C99E3F54A}"/>
              </a:ext>
            </a:extLst>
          </p:cNvPr>
          <p:cNvSpPr txBox="1"/>
          <p:nvPr/>
        </p:nvSpPr>
        <p:spPr>
          <a:xfrm>
            <a:off x="9796900" y="2773555"/>
            <a:ext cx="1742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Taper = 0.011mm</a:t>
            </a:r>
          </a:p>
          <a:p>
            <a:r>
              <a:rPr lang="en-US" sz="1600" dirty="0"/>
              <a:t>Gap = 10.002mm </a:t>
            </a:r>
          </a:p>
        </p:txBody>
      </p:sp>
    </p:spTree>
    <p:extLst>
      <p:ext uri="{BB962C8B-B14F-4D97-AF65-F5344CB8AC3E}">
        <p14:creationId xmlns:p14="http://schemas.microsoft.com/office/powerpoint/2010/main" val="337970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CE19F5-D956-067B-1282-04EBA7767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3"/>
            <a:ext cx="924612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08BEEB-EA8E-E431-0AFC-351134C123D8}"/>
              </a:ext>
            </a:extLst>
          </p:cNvPr>
          <p:cNvSpPr txBox="1"/>
          <p:nvPr/>
        </p:nvSpPr>
        <p:spPr>
          <a:xfrm>
            <a:off x="8902931" y="2756930"/>
            <a:ext cx="3289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Taper = 0.022mm</a:t>
            </a:r>
          </a:p>
          <a:p>
            <a:r>
              <a:rPr lang="en-US" sz="1600" dirty="0"/>
              <a:t>Gap =    9.983mm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Δgap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= -19µm+</a:t>
            </a:r>
            <a:r>
              <a:rPr lang="en-US" sz="1600" dirty="0"/>
              <a:t> (22-11)/2 ≈ - 13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µm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817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3B2CAB71-7EEA-C3F5-DA1F-0C76ACC65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591" y="141145"/>
            <a:ext cx="4931783" cy="657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A03CCC-9BAE-B573-8FC8-B9E968755C0C}"/>
              </a:ext>
            </a:extLst>
          </p:cNvPr>
          <p:cNvSpPr txBox="1"/>
          <p:nvPr/>
        </p:nvSpPr>
        <p:spPr>
          <a:xfrm>
            <a:off x="308225" y="1952090"/>
            <a:ext cx="231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Must be blue or green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F78BB2-4927-002E-364D-3AD98455466E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626808" y="2136756"/>
            <a:ext cx="2202887" cy="689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544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29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Levashov, Yurii I.</dc:creator>
  <cp:lastModifiedBy>Levashov, Yurii I.</cp:lastModifiedBy>
  <cp:revision>10</cp:revision>
  <dcterms:created xsi:type="dcterms:W3CDTF">2025-05-02T19:14:44Z</dcterms:created>
  <dcterms:modified xsi:type="dcterms:W3CDTF">2025-06-13T20:45:29Z</dcterms:modified>
</cp:coreProperties>
</file>