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FDDCA-0ACA-7224-3B94-E7BE93C08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ACA11A-1599-3C3F-0080-4185A1B03D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A09D2-7861-BD51-B324-54B8D781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8C1BE-F4E5-08A3-6DAB-F3CF47D2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7FB85-F4D9-8504-BC05-4BB97162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8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7AE24-1F13-0C7F-254E-E4E97EF9E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2CABAB-30FF-AC02-CE20-B81878969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33D24-09FC-E5A0-7344-387441D99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3B265-E2C8-6B1B-DF3B-44758A66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D0EC8-B6C4-3035-E7F7-F51332D09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9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91F6F2-80EA-201E-B612-F74F3F435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F5D19A-A7BD-3D54-CBBA-1867A156A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EAC76-607F-D3FA-743A-1A249917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1E479-2CA8-6152-C06A-9CA54CCD2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0CB39-BE72-6352-B298-9DA56BE2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8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0F1F-5707-B250-4742-D82776B9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FB501-E406-44C6-7062-63C578DBD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66BEB-0889-BA58-E006-1136C23E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6E374-C0F4-33E3-D8BC-2F8211AA4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AADAE-3C72-D6D1-31DA-CD6962CD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14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CB122-5941-4440-DCCB-27BF72A1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8F25C-F2BB-20AC-10B6-B99144A45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21475-9DD0-3589-ECDF-E8410D29E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2C748-3494-6074-4CA4-982A0B17B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B0AB3-8E9A-F57F-E4C4-A25690AC8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58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B81CF-BB46-95AB-775F-2CE6F234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66544-0AB4-5B27-A717-66871F77CE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35EFA9-53C7-C56A-460F-439F53EB4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3EB8E7-6341-E1B3-F3A8-5B431F221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792A3-21F8-830D-4392-69A4C0270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38CCE-99CA-436F-CDFD-BDF7730B1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3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0E28-8C95-0F67-9830-81E44744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B017D4-1ED7-001B-92A5-B97EDF8A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12C09-2F20-04A4-49BA-3A5F1B9D8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EAB6A7-43D7-7CC3-981C-16CA4F86A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00DAB-1F16-D9EE-852B-A6144D21F1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5FD419-0AEA-1A26-F8C3-EC55B57C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4EEB2D-AEC3-D154-CFB7-59CB4C633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58197-FFAB-2BAC-E9E5-DF688F1A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0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91020-4778-5C86-9549-1C572075B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40F308-1550-8971-4943-E0A50EE03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195B0-4B75-B182-79D4-808C37720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C21CAF-B706-FCB5-B4BA-F87B81339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62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2412D2-2443-7D14-C156-327C6C13D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AF89A9-6BAB-27AF-3019-9E27C694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74FBE-F13A-0D04-13D5-2EE54E5B0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30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865AC-04F9-202F-07CB-A80EF83B1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9EF58-6695-DD71-4D0B-EB905806F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9AF861-695B-92A7-8EB8-F25F45413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9778A-0A6B-8EB1-E862-2710BB238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5244A-7F57-4A21-3091-B0D6FAB5D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C5043-EAFA-2147-D539-C4B76CC21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0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8908E-38FE-3770-A780-932A2B688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D17C7F-81CA-2DED-E0C2-A4BD573DC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BBEFA1-FB1A-50A3-A2D1-40217C740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14482-6191-4B2B-AB2F-6D6D6327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1BE9B-7E8F-4701-D741-CF84873B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24A49-E291-F80B-0615-08D7DA61D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0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D1716F-D7A2-349A-24E7-36BE74C79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5F7F8-C304-680D-3D35-70FA279FB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58FD9-050D-8874-E829-F31D1BBB15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4D9A71-B37E-43F8-92FF-AC1CF0DDFF54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142D2-ADA5-58E3-008D-551D486274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D6B26-6A13-60E8-EEC1-105FA7800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344658-4DF9-4851-B2B0-D863B71130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97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C60F6A-E45D-FED2-DE1D-529F00346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663" y="86573"/>
            <a:ext cx="9293628" cy="6540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093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6E164E-FF28-791D-4376-06A9C668C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283" y="180521"/>
            <a:ext cx="9021434" cy="6496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9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E102C4B-A9A7-12F2-9BF5-7A71227F9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809" y="247206"/>
            <a:ext cx="9002381" cy="636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336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Levashov, Yurii I.</dc:creator>
  <cp:lastModifiedBy>Levashov, Yurii I.</cp:lastModifiedBy>
  <cp:revision>3</cp:revision>
  <dcterms:created xsi:type="dcterms:W3CDTF">2025-05-02T19:14:44Z</dcterms:created>
  <dcterms:modified xsi:type="dcterms:W3CDTF">2025-05-02T19:21:27Z</dcterms:modified>
</cp:coreProperties>
</file>