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FD44-8A0D-45CE-ADFC-D47FFFCD7C7F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02DB-1268-431A-8E92-89CC5C444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087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FD44-8A0D-45CE-ADFC-D47FFFCD7C7F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02DB-1268-431A-8E92-89CC5C444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91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FD44-8A0D-45CE-ADFC-D47FFFCD7C7F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02DB-1268-431A-8E92-89CC5C444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6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FD44-8A0D-45CE-ADFC-D47FFFCD7C7F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02DB-1268-431A-8E92-89CC5C444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249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FD44-8A0D-45CE-ADFC-D47FFFCD7C7F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02DB-1268-431A-8E92-89CC5C444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2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FD44-8A0D-45CE-ADFC-D47FFFCD7C7F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02DB-1268-431A-8E92-89CC5C444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35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FD44-8A0D-45CE-ADFC-D47FFFCD7C7F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02DB-1268-431A-8E92-89CC5C444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FD44-8A0D-45CE-ADFC-D47FFFCD7C7F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02DB-1268-431A-8E92-89CC5C444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56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FD44-8A0D-45CE-ADFC-D47FFFCD7C7F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02DB-1268-431A-8E92-89CC5C444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77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FD44-8A0D-45CE-ADFC-D47FFFCD7C7F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02DB-1268-431A-8E92-89CC5C444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1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FD44-8A0D-45CE-ADFC-D47FFFCD7C7F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02DB-1268-431A-8E92-89CC5C444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172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2FD44-8A0D-45CE-ADFC-D47FFFCD7C7F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102DB-1268-431A-8E92-89CC5C444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449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1" descr="Diagram, engineering drawing&#10;&#10;Description automatically generated">
            <a:extLst>
              <a:ext uri="{FF2B5EF4-FFF2-40B4-BE49-F238E27FC236}">
                <a16:creationId xmlns:a16="http://schemas.microsoft.com/office/drawing/2014/main" id="{BC0B1E65-A46E-4983-867D-C4938055D1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9270" y="1461843"/>
            <a:ext cx="2222282" cy="1896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04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Levashov, Yurii I.</dc:creator>
  <cp:lastModifiedBy>Levashov, Yurii I.</cp:lastModifiedBy>
  <cp:revision>1</cp:revision>
  <dcterms:created xsi:type="dcterms:W3CDTF">2022-02-18T17:04:34Z</dcterms:created>
  <dcterms:modified xsi:type="dcterms:W3CDTF">2022-02-18T17:05:04Z</dcterms:modified>
</cp:coreProperties>
</file>