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9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3" autoAdjust="0"/>
    <p:restoredTop sz="94685" autoAdjust="0"/>
  </p:normalViewPr>
  <p:slideViewPr>
    <p:cSldViewPr snapToObjects="1" showGuides="1">
      <p:cViewPr varScale="1">
        <p:scale>
          <a:sx n="159" d="100"/>
          <a:sy n="159" d="100"/>
        </p:scale>
        <p:origin x="360" y="13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LCLS-II Director's Review, February 12-14, 2019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852853"/>
            <a:ext cx="8108951" cy="816557"/>
          </a:xfrm>
        </p:spPr>
        <p:txBody>
          <a:bodyPr/>
          <a:lstStyle/>
          <a:p>
            <a:br>
              <a:rPr lang="en-CA" sz="3200" dirty="0"/>
            </a:br>
            <a:br>
              <a:rPr lang="en-CA" sz="3200" dirty="0"/>
            </a:br>
            <a:br>
              <a:rPr lang="en-CA" sz="3200" dirty="0"/>
            </a:br>
            <a:r>
              <a:rPr lang="en-CA" sz="3200" dirty="0"/>
              <a:t>HE-SXU-000 Lifetime test</a:t>
            </a:r>
            <a:endParaRPr lang="en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9444" y="2874086"/>
            <a:ext cx="8008937" cy="553824"/>
          </a:xfrm>
        </p:spPr>
        <p:txBody>
          <a:bodyPr/>
          <a:lstStyle/>
          <a:p>
            <a:r>
              <a:rPr lang="en-US" sz="1400" dirty="0"/>
              <a:t>Yurii Levashov</a:t>
            </a:r>
          </a:p>
          <a:p>
            <a:r>
              <a:rPr lang="en-US" sz="1200" dirty="0"/>
              <a:t>SLAC 11/21/2023</a:t>
            </a:r>
          </a:p>
          <a:p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209550"/>
            <a:ext cx="5073070" cy="144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16222"/>
            <a:ext cx="2133599" cy="197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1" y="3295853"/>
            <a:ext cx="2133600" cy="352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49677"/>
            <a:ext cx="2131523" cy="66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2" y="4005049"/>
            <a:ext cx="171115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521" y="1200150"/>
            <a:ext cx="8275482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gap was cycled 600 times (60,000 gap settings).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No significant changes in K value, phase errors, or field integrals.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HE-SXUs are stable with use.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Both drive screws and drive nuts should be lubricated as part of refurbishing.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No remedy determined for control system failure.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Further studies will be desirable to determine if extra cycling the gap reduces K hysteresis.</a:t>
            </a:r>
          </a:p>
        </p:txBody>
      </p:sp>
    </p:spTree>
    <p:extLst>
      <p:ext uri="{BB962C8B-B14F-4D97-AF65-F5344CB8AC3E}">
        <p14:creationId xmlns:p14="http://schemas.microsoft.com/office/powerpoint/2010/main" val="35022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86350" y="1962150"/>
            <a:ext cx="4439297" cy="37992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Could mechanical and control systems handle many thousands of gap changes?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Will undulator be the same magnetically after many years in use?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47" y="1047750"/>
            <a:ext cx="4326595" cy="32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28750"/>
            <a:ext cx="4564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 the way the undulator is used; many settings at small gap with 2mm step size and occasionally opening to full gap. </a:t>
            </a:r>
          </a:p>
          <a:p>
            <a:r>
              <a:rPr lang="en-US" dirty="0"/>
              <a:t>Each cycle consists of 100 gap settings.</a:t>
            </a:r>
          </a:p>
          <a:p>
            <a:r>
              <a:rPr lang="en-US" dirty="0"/>
              <a:t>Total of cycles = 600 (60,000 gap settings) which corresponded ~ 10 years of use in the tunnel.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26" y="1276350"/>
            <a:ext cx="4448574" cy="33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test; continue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368" y="1047750"/>
            <a:ext cx="79006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Full set of measurements before and after the cycling (Oct. 2023, DS003)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Touch probe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Hall probe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Long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Intermediate set of measurements after 162 cycles. No changes detected. Low noise from US top drive system.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Undulator moved to temperature stabilization area to allow reference undulator measurements. Cycling continued, noise persisted.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After 351 cycles the control system failure. US top motor reported encoder offset instead of encoder value. The undulator tilt limit switch tripped. The reason not identified.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Drive nuts lubricated to quiet the noise. Cycling continued to 600.</a:t>
            </a:r>
          </a:p>
        </p:txBody>
      </p:sp>
    </p:spTree>
    <p:extLst>
      <p:ext uri="{BB962C8B-B14F-4D97-AF65-F5344CB8AC3E}">
        <p14:creationId xmlns:p14="http://schemas.microsoft.com/office/powerpoint/2010/main" val="133910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Measurements: Touch probe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8193" y="196215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Gap = 10mm.</a:t>
            </a:r>
          </a:p>
          <a:p>
            <a:pPr>
              <a:lnSpc>
                <a:spcPct val="150000"/>
              </a:lnSpc>
            </a:pPr>
            <a:r>
              <a:rPr lang="en-US" dirty="0"/>
              <a:t>Not CMM level of accuracy.</a:t>
            </a:r>
          </a:p>
          <a:p>
            <a:r>
              <a:rPr lang="en-US" dirty="0"/>
              <a:t>No systematic gap change</a:t>
            </a:r>
          </a:p>
          <a:p>
            <a:r>
              <a:rPr lang="en-US" dirty="0"/>
              <a:t>(average = -0.3µm).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4" y="1017925"/>
            <a:ext cx="4619366" cy="36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Hall probe; K-value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003" y="1230462"/>
            <a:ext cx="483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 values corrected to 20ºC.</a:t>
            </a:r>
          </a:p>
          <a:p>
            <a:r>
              <a:rPr lang="en-US" sz="1600" dirty="0"/>
              <a:t>Small offset is due to Hall probe calibration drift. </a:t>
            </a:r>
          </a:p>
          <a:p>
            <a:r>
              <a:rPr lang="en-US" sz="1600" dirty="0"/>
              <a:t>No good explanation for changes at small gaps.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4" y="1047750"/>
            <a:ext cx="3823279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79D7A-06C5-2AF6-4C17-C4D168DD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70393"/>
            <a:ext cx="1565401" cy="2568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2702C2-99A9-2E5B-3C96-8AC0B3E37B21}"/>
              </a:ext>
            </a:extLst>
          </p:cNvPr>
          <p:cNvSpPr txBox="1"/>
          <p:nvPr/>
        </p:nvSpPr>
        <p:spPr>
          <a:xfrm>
            <a:off x="762000" y="4634639"/>
            <a:ext cx="52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All differences are well below the tolerance limit. </a:t>
            </a:r>
          </a:p>
        </p:txBody>
      </p:sp>
    </p:spTree>
    <p:extLst>
      <p:ext uri="{BB962C8B-B14F-4D97-AF65-F5344CB8AC3E}">
        <p14:creationId xmlns:p14="http://schemas.microsoft.com/office/powerpoint/2010/main" val="10605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Hall probe; K-hysteresis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8115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Mechanical hysteresis increase could lead to increase in K-hysteresis.</a:t>
            </a:r>
          </a:p>
          <a:p>
            <a:r>
              <a:rPr lang="en-US" dirty="0"/>
              <a:t>For SXUs the hysteresis was -3·10</a:t>
            </a:r>
            <a:r>
              <a:rPr lang="en-US" baseline="30000" dirty="0"/>
              <a:t>-4 </a:t>
            </a:r>
            <a:r>
              <a:rPr lang="en-US" dirty="0"/>
              <a:t>for the most undulators with a few above -4·10</a:t>
            </a:r>
            <a:r>
              <a:rPr lang="en-US" baseline="30000" dirty="0"/>
              <a:t>-4</a:t>
            </a:r>
            <a:r>
              <a:rPr lang="en-US" dirty="0"/>
              <a:t> . </a:t>
            </a:r>
          </a:p>
          <a:p>
            <a:r>
              <a:rPr lang="en-US" dirty="0"/>
              <a:t>Small (~30%) reduction in hysteresis is clear. </a:t>
            </a:r>
          </a:p>
          <a:p>
            <a:r>
              <a:rPr lang="en-US" dirty="0"/>
              <a:t>We suggest doing pre-cycling before taking the final dataset for the next few undulators to study this effect.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46" y="1276350"/>
            <a:ext cx="4289104" cy="34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Hall probe; Phase 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33550"/>
            <a:ext cx="3352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in phase errors could indicate distortions in the gap (taper, bow, etc.).</a:t>
            </a:r>
          </a:p>
          <a:p>
            <a:r>
              <a:rPr lang="en-US" dirty="0"/>
              <a:t>No changes; the gap shape is stable.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00150"/>
            <a:ext cx="4571999" cy="36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Long coil; Field Integrals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628"/>
            <a:ext cx="2590800" cy="203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48974"/>
            <a:ext cx="2599676" cy="199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911628"/>
            <a:ext cx="2560198" cy="2099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394" y="2984630"/>
            <a:ext cx="2611406" cy="2041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2147" y="2190750"/>
            <a:ext cx="30035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Small changes ~ 10G-cm due to measurement errors.  </a:t>
            </a:r>
          </a:p>
          <a:p>
            <a:pPr>
              <a:spcAft>
                <a:spcPts val="1200"/>
              </a:spcAft>
            </a:pPr>
            <a:r>
              <a:rPr lang="en-US" dirty="0"/>
              <a:t>No significant changes. All below the tolerances.</a:t>
            </a:r>
          </a:p>
        </p:txBody>
      </p:sp>
    </p:spTree>
    <p:extLst>
      <p:ext uri="{BB962C8B-B14F-4D97-AF65-F5344CB8AC3E}">
        <p14:creationId xmlns:p14="http://schemas.microsoft.com/office/powerpoint/2010/main" val="1009747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466</Words>
  <Application>Microsoft Office PowerPoint</Application>
  <PresentationFormat>On-screen Show (16:9)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Blank</vt:lpstr>
      <vt:lpstr>   HE-SXU-000 Lifetime test</vt:lpstr>
      <vt:lpstr>Motivation</vt:lpstr>
      <vt:lpstr>The test</vt:lpstr>
      <vt:lpstr>The test; continue</vt:lpstr>
      <vt:lpstr>  Measurements: Touch probe</vt:lpstr>
      <vt:lpstr>Measurements: Hall probe; K-value</vt:lpstr>
      <vt:lpstr>Measurements: Hall probe; K-hysteresis</vt:lpstr>
      <vt:lpstr>Measurements: Hall probe; Phase errors</vt:lpstr>
      <vt:lpstr>Measurements: Long coil; Field Integrals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2023-11-21T22:30:51Z</dcterms:modified>
</cp:coreProperties>
</file>