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5"/>
  </p:sldMasterIdLst>
  <p:notesMasterIdLst>
    <p:notesMasterId r:id="rId14"/>
  </p:notesMasterIdLst>
  <p:handoutMasterIdLst>
    <p:handoutMasterId r:id="rId15"/>
  </p:handoutMasterIdLst>
  <p:sldIdLst>
    <p:sldId id="274" r:id="rId6"/>
    <p:sldId id="280" r:id="rId7"/>
    <p:sldId id="277" r:id="rId8"/>
    <p:sldId id="278" r:id="rId9"/>
    <p:sldId id="279" r:id="rId10"/>
    <p:sldId id="270" r:id="rId11"/>
    <p:sldId id="272" r:id="rId12"/>
    <p:sldId id="275" r:id="rId13"/>
  </p:sldIdLst>
  <p:sldSz cx="12192000" cy="6858000"/>
  <p:notesSz cx="6950075" cy="9236075"/>
  <p:embeddedFontLst>
    <p:embeddedFont>
      <p:font typeface="Lato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53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orient="horz" pos="11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515"/>
    <a:srgbClr val="404040"/>
    <a:srgbClr val="5F574F"/>
    <a:srgbClr val="544948"/>
    <a:srgbClr val="0000FF"/>
    <a:srgbClr val="E04F39"/>
    <a:srgbClr val="B6B1A9"/>
    <a:srgbClr val="006983"/>
    <a:srgbClr val="53565A"/>
    <a:srgbClr val="AF2D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87AD72-9F01-4C56-9C3A-09D513096A3D}" v="218" dt="2024-02-29T20:12:13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226" y="62"/>
      </p:cViewPr>
      <p:guideLst>
        <p:guide orient="horz" pos="2160"/>
        <p:guide pos="7536"/>
        <p:guide pos="144"/>
        <p:guide orient="horz" pos="11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8525D4-E4E5-6E45-BFBF-755A0F7A75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9E07B5-71C0-1E4A-9609-69B224A3468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6769" y="2"/>
            <a:ext cx="3011698" cy="463408"/>
          </a:xfrm>
          <a:prstGeom prst="rect">
            <a:avLst/>
          </a:prstGeom>
        </p:spPr>
        <p:txBody>
          <a:bodyPr vert="horz" lIns="92480" tIns="46239" rIns="92480" bIns="46239" rtlCol="0"/>
          <a:lstStyle>
            <a:lvl1pPr algn="r">
              <a:defRPr sz="1300"/>
            </a:lvl1pPr>
          </a:lstStyle>
          <a:p>
            <a:fld id="{8508A84D-9016-7B4D-AE65-909C2A7514BF}" type="datetimeFigureOut">
              <a:rPr lang="en-US" smtClean="0"/>
              <a:t>5/30/2024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FAE2EBD-498C-D449-B6F4-FFA039BB1E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BEE4D-F77F-5149-AA40-7A0562E845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6769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r">
              <a:defRPr sz="1300"/>
            </a:lvl1pPr>
          </a:lstStyle>
          <a:p>
            <a:fld id="{D3B44D06-E9C5-794B-8F2E-AE51760E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5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772672"/>
            <a:ext cx="3011698" cy="463405"/>
          </a:xfrm>
          <a:prstGeom prst="rect">
            <a:avLst/>
          </a:prstGeom>
        </p:spPr>
        <p:txBody>
          <a:bodyPr vert="horz" lIns="92480" tIns="46239" rIns="92480" bIns="46239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AA0B16-0F44-AB23-2A1F-BC2C908F24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4ED5F-9A8E-493A-9C2C-A2E46F436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lide Image Placeholder 8">
            <a:extLst>
              <a:ext uri="{FF2B5EF4-FFF2-40B4-BE49-F238E27FC236}">
                <a16:creationId xmlns:a16="http://schemas.microsoft.com/office/drawing/2014/main" id="{44E67D90-AC57-F2B8-CF00-C6873BD9DBF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7171" y="177800"/>
            <a:ext cx="6132352" cy="4094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10" name="Notes Placeholder 9">
            <a:extLst>
              <a:ext uri="{FF2B5EF4-FFF2-40B4-BE49-F238E27FC236}">
                <a16:creationId xmlns:a16="http://schemas.microsoft.com/office/drawing/2014/main" id="{997A790D-03ED-CB44-1227-1A57BDFC7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27172" y="4445000"/>
            <a:ext cx="6132352" cy="41621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94623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Format PowerPoint Present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sp>
        <p:nvSpPr>
          <p:cNvPr id="2" name="Title 3">
            <a:extLst>
              <a:ext uri="{FF2B5EF4-FFF2-40B4-BE49-F238E27FC236}">
                <a16:creationId xmlns:a16="http://schemas.microsoft.com/office/drawing/2014/main" id="{40EC6537-F0D1-0386-CB58-1135DCC4B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29565"/>
            <a:ext cx="10972800" cy="6321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LCLS-II-HE Format PowerPoint Presentation Slides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026166D-7DEF-249D-EFDE-9ECB8FBCE136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F86EBAAF-A3F5-0420-4B4D-35250D44D76E}"/>
              </a:ext>
            </a:extLst>
          </p:cNvPr>
          <p:cNvSpPr txBox="1"/>
          <p:nvPr userDrawn="1"/>
        </p:nvSpPr>
        <p:spPr>
          <a:xfrm>
            <a:off x="9642197" y="75677"/>
            <a:ext cx="23963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8C151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Charge Question #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9DB83B46-DA6C-85E9-3A15-4D90CB818F0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6254" y="929565"/>
            <a:ext cx="12025746" cy="4803169"/>
          </a:xfrm>
          <a:prstGeom prst="rect">
            <a:avLst/>
          </a:prstGeom>
        </p:spPr>
        <p:txBody>
          <a:bodyPr numCol="3"/>
          <a:lstStyle>
            <a:lvl1pPr>
              <a:defRPr sz="1100" b="1"/>
            </a:lvl1pPr>
            <a:lvl2pPr>
              <a:defRPr sz="1200"/>
            </a:lvl2pPr>
            <a:lvl3pPr>
              <a:defRPr sz="1100"/>
            </a:lvl3pPr>
          </a:lstStyle>
          <a:p>
            <a:pPr>
              <a:spcBef>
                <a:spcPts val="100"/>
              </a:spcBef>
            </a:pPr>
            <a:r>
              <a:rPr lang="en-US" sz="1400" dirty="0"/>
              <a:t>Font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Lato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Slide Size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Widescreen 16:9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Copying text from other talks</a:t>
            </a:r>
          </a:p>
          <a:p>
            <a:pPr lvl="1">
              <a:spcBef>
                <a:spcPts val="100"/>
              </a:spcBef>
            </a:pPr>
            <a:r>
              <a:rPr lang="en-US" sz="1400" dirty="0">
                <a:solidFill>
                  <a:srgbClr val="404040"/>
                </a:solidFill>
              </a:rPr>
              <a:t>Copy</a:t>
            </a:r>
            <a:r>
              <a:rPr lang="en-US" sz="1400" dirty="0"/>
              <a:t> &amp; Paste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Reset Slide (mouse right click)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Highlight all text, then from tool bar, select decrease font size</a:t>
            </a:r>
          </a:p>
          <a:p>
            <a:pPr>
              <a:spcBef>
                <a:spcPts val="100"/>
              </a:spcBef>
            </a:pPr>
            <a:r>
              <a:rPr lang="en-US" sz="1400" dirty="0"/>
              <a:t>Lists (bullet and numerical)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Select layout</a:t>
            </a:r>
          </a:p>
          <a:p>
            <a:pPr lvl="2">
              <a:spcBef>
                <a:spcPts val="100"/>
              </a:spcBef>
              <a:buClr>
                <a:srgbClr val="AF2D24"/>
              </a:buClr>
            </a:pPr>
            <a:r>
              <a:rPr lang="en-US" sz="1400" dirty="0"/>
              <a:t>Bullet: one-column or take away</a:t>
            </a:r>
          </a:p>
          <a:p>
            <a:pPr lvl="2">
              <a:spcBef>
                <a:spcPts val="100"/>
              </a:spcBef>
              <a:buSzPct val="100000"/>
            </a:pPr>
            <a:r>
              <a:rPr lang="en-US" sz="1400" dirty="0"/>
              <a:t>Numerical: one-column numerical or take away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To create list, start typing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Then indent (do not use tab, tab doesn’t create the bullet or numerical list)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Red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Footer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All slides</a:t>
            </a:r>
          </a:p>
          <a:p>
            <a:pPr lvl="1">
              <a:spcBef>
                <a:spcPts val="100"/>
              </a:spcBef>
            </a:pPr>
            <a:r>
              <a:rPr lang="en-US" sz="1400" dirty="0"/>
              <a:t>Edit directly on Slide Master: “Master Title Style” slide to add footer information</a:t>
            </a:r>
          </a:p>
          <a:p>
            <a:pPr lvl="1">
              <a:spcBef>
                <a:spcPts val="100"/>
              </a:spcBef>
            </a:pPr>
            <a:endParaRPr lang="en-US" sz="1400" dirty="0"/>
          </a:p>
          <a:p>
            <a:pPr>
              <a:spcBef>
                <a:spcPts val="100"/>
              </a:spcBef>
            </a:pPr>
            <a:r>
              <a:rPr lang="en-US" sz="1400" dirty="0"/>
              <a:t>Header – Charge Question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“Charge Question” text box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Manually insert in upper right-hand corner of slide (example on this slide)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Size: 14 pt.</a:t>
            </a:r>
          </a:p>
          <a:p>
            <a:pPr marL="573074" indent="-231769">
              <a:spcBef>
                <a:spcPts val="1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Font Color: </a:t>
            </a:r>
            <a:r>
              <a:rPr lang="en-US" sz="1400" dirty="0">
                <a:solidFill>
                  <a:srgbClr val="8C1515"/>
                </a:solidFill>
              </a:rPr>
              <a:t>Dark Red | RGB, Red 140, Green 21, Blue 21, Hex# 8C1515</a:t>
            </a:r>
          </a:p>
          <a:p>
            <a:pPr marL="1588" indent="-285744">
              <a:spcBef>
                <a:spcPts val="100"/>
              </a:spcBef>
            </a:pPr>
            <a:r>
              <a:rPr lang="en-US" sz="1400" dirty="0"/>
              <a:t>Slide Layouts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Title Slide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Agenda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One-</a:t>
            </a:r>
            <a:r>
              <a:rPr lang="en-US" sz="1400" dirty="0" err="1"/>
              <a:t>Column_Bullet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LLCLS-II-HE One-</a:t>
            </a:r>
            <a:r>
              <a:rPr lang="en-US" sz="1400" dirty="0" err="1"/>
              <a:t>Column_Numerical</a:t>
            </a:r>
            <a:endParaRPr lang="en-US" sz="1400" dirty="0"/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Two Column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One Picture with Text</a:t>
            </a:r>
          </a:p>
          <a:p>
            <a:pPr marL="573072" lvl="1">
              <a:spcBef>
                <a:spcPts val="100"/>
              </a:spcBef>
            </a:pPr>
            <a:r>
              <a:rPr lang="en-US" sz="1400" dirty="0"/>
              <a:t>LCLS-II-HE Thank You</a:t>
            </a:r>
          </a:p>
          <a:p>
            <a:pPr marL="115872">
              <a:spcBef>
                <a:spcPts val="100"/>
              </a:spcBef>
            </a:pPr>
            <a:r>
              <a:rPr lang="en-US" sz="1400" dirty="0"/>
              <a:t>Take Away “The Red Box”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Can be moved, sized, and deleted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Size: 18 pt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Type: Lato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Color: White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Font Style: Regular, </a:t>
            </a:r>
            <a:r>
              <a:rPr lang="en-US" sz="1400" b="1" dirty="0"/>
              <a:t>not Bold</a:t>
            </a:r>
          </a:p>
          <a:p>
            <a:pPr marL="569913" lvl="1">
              <a:spcBef>
                <a:spcPts val="100"/>
              </a:spcBef>
            </a:pPr>
            <a:r>
              <a:rPr lang="en-US" sz="1400" dirty="0"/>
              <a:t>Red Box Color: </a:t>
            </a:r>
            <a:r>
              <a:rPr lang="en-US" sz="1100" dirty="0">
                <a:solidFill>
                  <a:srgbClr val="8C1515"/>
                </a:solidFill>
              </a:rPr>
              <a:t>Dark Red | RGB, Red 140, Green 21, Blue 21,  Hex# 8C1515</a:t>
            </a:r>
          </a:p>
          <a:p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79854A8-8809-6E07-2814-8CB9D51455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6035451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16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itle Slid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A96C29BD-F121-614E-937A-0FE2936909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15" y="647701"/>
            <a:ext cx="7104228" cy="224657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>
                <a:solidFill>
                  <a:srgbClr val="8C1515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Title Which can be up to Three Lines High</a:t>
            </a:r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E48681D7-BD26-DD4A-83F8-CC4789ACF9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8365" y="4636952"/>
            <a:ext cx="7106503" cy="37587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000">
                <a:solidFill>
                  <a:srgbClr val="5F574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 | Title | Department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0B93FCF-4DBA-0C20-40ED-D13E1728E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40641" y="3051579"/>
            <a:ext cx="7106503" cy="50540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Subtitle text</a:t>
            </a:r>
          </a:p>
        </p:txBody>
      </p:sp>
      <p:sp>
        <p:nvSpPr>
          <p:cNvPr id="24" name="Text Placeholder 33">
            <a:extLst>
              <a:ext uri="{FF2B5EF4-FFF2-40B4-BE49-F238E27FC236}">
                <a16:creationId xmlns:a16="http://schemas.microsoft.com/office/drawing/2014/main" id="{931E12A1-5B61-81B4-62B2-658E1E6E59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637" y="5055690"/>
            <a:ext cx="7104227" cy="3742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="0" i="0">
                <a:solidFill>
                  <a:srgbClr val="5F574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00 Month 20xx</a:t>
            </a:r>
          </a:p>
        </p:txBody>
      </p:sp>
      <p:pic>
        <p:nvPicPr>
          <p:cNvPr id="18" name="Picture 17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F5D34F9D-AC22-FBCB-B9BB-42653434227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5" y="647706"/>
            <a:ext cx="3795215" cy="107947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9C7C190-7167-4D5E-E8C1-467D94321D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34178"/>
            <a:ext cx="12192000" cy="723265"/>
          </a:xfrm>
          <a:prstGeom prst="rect">
            <a:avLst/>
          </a:prstGeom>
          <a:solidFill>
            <a:srgbClr val="8C15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800"/>
          </a:p>
        </p:txBody>
      </p:sp>
      <p:pic>
        <p:nvPicPr>
          <p:cNvPr id="15" name="Graphic 12">
            <a:extLst>
              <a:ext uri="{FF2B5EF4-FFF2-40B4-BE49-F238E27FC236}">
                <a16:creationId xmlns:a16="http://schemas.microsoft.com/office/drawing/2014/main" id="{775F71FC-B827-B1EA-AC78-71CEACE431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900920" y="6350072"/>
            <a:ext cx="1746885" cy="290830"/>
          </a:xfrm>
          <a:prstGeom prst="rect">
            <a:avLst/>
          </a:prstGeom>
        </p:spPr>
      </p:pic>
      <p:pic>
        <p:nvPicPr>
          <p:cNvPr id="16" name="Picture 15" descr="Text, logo&#10;&#10;Description automatically generated">
            <a:extLst>
              <a:ext uri="{FF2B5EF4-FFF2-40B4-BE49-F238E27FC236}">
                <a16:creationId xmlns:a16="http://schemas.microsoft.com/office/drawing/2014/main" id="{0300B569-5C74-D4CF-4EA0-321E25A8C5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291" y="6276418"/>
            <a:ext cx="1610360" cy="438785"/>
          </a:xfrm>
          <a:prstGeom prst="rect">
            <a:avLst/>
          </a:prstGeom>
        </p:spPr>
      </p:pic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ED5B17-1F0B-42AB-5D7C-0167076EFB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53974" y="6350713"/>
            <a:ext cx="1358265" cy="290195"/>
          </a:xfrm>
          <a:prstGeom prst="rect">
            <a:avLst/>
          </a:prstGeom>
        </p:spPr>
      </p:pic>
      <p:pic>
        <p:nvPicPr>
          <p:cNvPr id="19" name="Picture 18" descr="A picture containing logo&#10;&#10;Description automatically generated">
            <a:extLst>
              <a:ext uri="{FF2B5EF4-FFF2-40B4-BE49-F238E27FC236}">
                <a16:creationId xmlns:a16="http://schemas.microsoft.com/office/drawing/2014/main" id="{8864A33F-CF64-FEB3-BBD2-EF9AD1E372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323083" y="6219897"/>
            <a:ext cx="1840231" cy="551180"/>
          </a:xfrm>
          <a:prstGeom prst="rect">
            <a:avLst/>
          </a:prstGeom>
        </p:spPr>
      </p:pic>
      <p:pic>
        <p:nvPicPr>
          <p:cNvPr id="27" name="Picture 26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C8D69213-ACB5-3DBD-42B3-848C34D6EF8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97523" y="6379923"/>
            <a:ext cx="1403351" cy="231775"/>
          </a:xfrm>
          <a:prstGeom prst="rect">
            <a:avLst/>
          </a:prstGeom>
        </p:spPr>
      </p:pic>
      <p:pic>
        <p:nvPicPr>
          <p:cNvPr id="29" name="Picture 28" descr="Logo, company name&#10;&#10;Description automatically generated">
            <a:extLst>
              <a:ext uri="{FF2B5EF4-FFF2-40B4-BE49-F238E27FC236}">
                <a16:creationId xmlns:a16="http://schemas.microsoft.com/office/drawing/2014/main" id="{8E15BEF5-C898-3D5E-BE13-8B2A555520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9"/>
          <a:srcRect/>
          <a:stretch/>
        </p:blipFill>
        <p:spPr>
          <a:xfrm>
            <a:off x="6566536" y="6318957"/>
            <a:ext cx="1126491" cy="3530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712700-0C4F-784D-B4E4-5B2A2CE750CD}"/>
              </a:ext>
            </a:extLst>
          </p:cNvPr>
          <p:cNvCxnSpPr>
            <a:cxnSpLocks/>
          </p:cNvCxnSpPr>
          <p:nvPr userDrawn="1"/>
        </p:nvCxnSpPr>
        <p:spPr>
          <a:xfrm flipV="1">
            <a:off x="538361" y="3624580"/>
            <a:ext cx="7154664" cy="10332"/>
          </a:xfrm>
          <a:prstGeom prst="line">
            <a:avLst/>
          </a:prstGeom>
          <a:ln w="2857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957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1"/>
            <a:ext cx="10972800" cy="5352785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4EC65750-A6DE-CAED-996F-0FE65533C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BBA811-1ECC-042B-F50D-EA6A8B2D2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9006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Column_Bullet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One-</a:t>
            </a:r>
            <a:r>
              <a:rPr lang="en-US" dirty="0" err="1"/>
              <a:t>Column_Bullets_Text</a:t>
            </a:r>
            <a:r>
              <a:rPr lang="en-US" dirty="0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E6215DA-E4A2-7D48-3231-8FC059487D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95832"/>
            <a:ext cx="10972800" cy="4584531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7C768-91C2-61F0-98BC-8F8724F9D1D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6035451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4177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_One Column_Numeric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C9BA041-A961-B54B-BD07-995D6718F7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356436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One-</a:t>
            </a:r>
            <a:r>
              <a:rPr lang="en-US" dirty="0" err="1"/>
              <a:t>Column_Numerical_Text</a:t>
            </a:r>
            <a:r>
              <a:rPr lang="en-US" dirty="0"/>
              <a:t> Slide-Title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89983-A0A6-C548-B38F-3D123AFC7D3D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2B5695C-A1FA-4F3C-B8F1-5354C840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EE9CB027-2821-4240-8431-A7F7AFE16A6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09600" y="1066800"/>
            <a:ext cx="10972800" cy="469669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 marL="341313" indent="-225425">
              <a:buClr>
                <a:srgbClr val="8C1515"/>
              </a:buClr>
              <a:buSzPct val="90000"/>
              <a:buFont typeface="+mj-lt"/>
              <a:buAutoNum type="arabicPeriod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73088" indent="-231775">
              <a:buClr>
                <a:srgbClr val="8C1515"/>
              </a:buClr>
              <a:buSzPct val="90000"/>
              <a:buFont typeface="+mj-lt"/>
              <a:buAutoNum type="alphaLcPeriod"/>
              <a:tabLst>
                <a:tab pos="800080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3275" indent="-230188">
              <a:buClr>
                <a:srgbClr val="8C1515"/>
              </a:buClr>
              <a:buSzPct val="90000"/>
              <a:buFont typeface="+mj-lt"/>
              <a:buAutoNum type="arabicParenR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25525" indent="-231775">
              <a:buClr>
                <a:srgbClr val="8C1515"/>
              </a:buClr>
              <a:buSzPct val="90000"/>
              <a:buFont typeface="+mj-lt"/>
              <a:buAutoNum type="alphaLcParenR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8776ED3-3EB6-09F0-BCC8-3DEA78F7027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58D296-3D3A-F84E-BAEE-5494216652D2}"/>
              </a:ext>
            </a:extLst>
          </p:cNvPr>
          <p:cNvSpPr txBox="1"/>
          <p:nvPr userDrawn="1"/>
        </p:nvSpPr>
        <p:spPr>
          <a:xfrm>
            <a:off x="9966036" y="270884"/>
            <a:ext cx="1616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i="1" dirty="0">
              <a:solidFill>
                <a:srgbClr val="8C15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06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Two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8E85F4AE-8C31-4DC0-B0F0-1CF63A6BB6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9421091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Sample Two-Column Text Slide – Title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BA3048-A13F-4292-9A2E-11D4117D5B07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E4120259-0FA4-4A76-90B1-F00606DC03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4B143972-78F6-A81D-4F2F-85D6BE28095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09600" y="1066804"/>
            <a:ext cx="4949371" cy="478905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21D8FF-31C2-1E81-1D6C-4B71431DE4A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12973" y="1059547"/>
            <a:ext cx="5769428" cy="4796310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14249D1-E888-8297-9AD4-124B5B975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1374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176" userDrawn="1">
          <p15:clr>
            <a:srgbClr val="FBAE40"/>
          </p15:clr>
        </p15:guide>
        <p15:guide id="2" orient="horz" pos="888" userDrawn="1">
          <p15:clr>
            <a:srgbClr val="FBAE40"/>
          </p15:clr>
        </p15:guide>
        <p15:guide id="3" orient="horz" pos="3816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6929879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D7304A26-5011-724E-8C96-DFA08D60CF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779657" y="1107621"/>
            <a:ext cx="3802745" cy="398482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Lato" panose="020F0502020204030203" pitchFamily="34" charset="77"/>
              </a:defRPr>
            </a:lvl1pPr>
            <a:lvl2pPr>
              <a:defRPr sz="2000">
                <a:latin typeface="Lato" panose="020F0502020204030203" pitchFamily="34" charset="77"/>
              </a:defRPr>
            </a:lvl2pPr>
          </a:lstStyle>
          <a:p>
            <a:pPr lvl="0"/>
            <a:r>
              <a:rPr lang="en-US" dirty="0"/>
              <a:t>Click to edit Subtitle style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Title, Picture, + Bullets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0D37F29-35A0-10B4-FC7B-D07F85A6E42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79657" y="1647375"/>
            <a:ext cx="3788229" cy="4153062"/>
          </a:xfrm>
          <a:prstGeom prst="rect">
            <a:avLst/>
          </a:prstGeom>
        </p:spPr>
        <p:txBody>
          <a:bodyPr lIns="91440" rIns="91440"/>
          <a:lstStyle>
            <a:lvl1pPr>
              <a:defRPr sz="2400">
                <a:solidFill>
                  <a:schemeClr val="tx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Body Level Two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11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CLS-II-HE One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40163D6-781A-724D-8FD5-B6254B8285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5" y="1107628"/>
            <a:ext cx="10972795" cy="4692808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D21CDA69-321C-44F8-8792-49CF7CDB23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266701"/>
            <a:ext cx="10972800" cy="632152"/>
          </a:xfrm>
          <a:prstGeom prst="rect">
            <a:avLst/>
          </a:prstGeom>
        </p:spPr>
        <p:txBody>
          <a:bodyPr vert="horz" lIns="0" tIns="45720" rIns="91440" bIns="45720" rtlCol="0"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Picture Slide – Title + Picture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CCC9877-C055-4691-8C6D-2AD61E840EC3}"/>
              </a:ext>
            </a:extLst>
          </p:cNvPr>
          <p:cNvCxnSpPr>
            <a:cxnSpLocks/>
          </p:cNvCxnSpPr>
          <p:nvPr userDrawn="1"/>
        </p:nvCxnSpPr>
        <p:spPr>
          <a:xfrm>
            <a:off x="0" y="927135"/>
            <a:ext cx="11582400" cy="0"/>
          </a:xfrm>
          <a:prstGeom prst="line">
            <a:avLst/>
          </a:prstGeom>
          <a:ln w="9525">
            <a:solidFill>
              <a:srgbClr val="8C151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DD4D98FE-9D3E-4384-A871-87C9B47FC6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CD7F2-E98B-2DB8-3C2F-9BA3D85389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09600" y="5950660"/>
            <a:ext cx="10972800" cy="516117"/>
          </a:xfrm>
          <a:prstGeom prst="rect">
            <a:avLst/>
          </a:prstGeom>
          <a:solidFill>
            <a:srgbClr val="8C1515"/>
          </a:solidFill>
        </p:spPr>
        <p:txBody>
          <a:bodyPr lIns="91440" rIns="91440" anchor="ctr"/>
          <a:lstStyle>
            <a:lvl1pPr algn="ctr">
              <a:defRPr sz="1800">
                <a:solidFill>
                  <a:schemeClr val="bg1"/>
                </a:solidFill>
              </a:defRPr>
            </a:lvl1pPr>
            <a:lvl2pPr marL="182880" indent="-182880">
              <a:buClr>
                <a:srgbClr val="8C1515"/>
              </a:buClr>
              <a:buSzPct val="120000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365760" indent="-182880">
              <a:buClr>
                <a:srgbClr val="8C1515"/>
              </a:buClr>
              <a:buSzPct val="80000"/>
              <a:buFont typeface="Courier New" panose="02070309020205020404" pitchFamily="49" charset="0"/>
              <a:buChar char="o"/>
              <a:tabLst>
                <a:tab pos="688975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48640" indent="-182880">
              <a:buClr>
                <a:srgbClr val="8C1515"/>
              </a:buClr>
              <a:buSzPct val="10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731520" indent="-182880">
              <a:spcBef>
                <a:spcPts val="400"/>
              </a:spcBef>
              <a:buClr>
                <a:srgbClr val="8C1515"/>
              </a:buClr>
              <a:buSzPct val="100000"/>
              <a:buFont typeface="Lato" panose="020F0502020204030203" pitchFamily="34" charset="0"/>
              <a:buChar char="-"/>
              <a:tabLst>
                <a:tab pos="1257269" algn="l"/>
              </a:tabLst>
              <a:defRPr sz="1600" i="1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6095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CLS-II-HE Thank Y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59B69E-56AF-14F6-DD13-C77B0FAD64A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" y="2161315"/>
            <a:ext cx="1219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Thank you 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3855074-782E-32A5-608B-7C4D5E8CAB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894693" y="6016717"/>
            <a:ext cx="1747163" cy="291194"/>
          </a:xfrm>
          <a:prstGeom prst="rect">
            <a:avLst/>
          </a:prstGeom>
        </p:spPr>
      </p:pic>
      <p:pic>
        <p:nvPicPr>
          <p:cNvPr id="8" name="Picture 7" descr="Text, logo&#10;&#10;Description automatically generated">
            <a:extLst>
              <a:ext uri="{FF2B5EF4-FFF2-40B4-BE49-F238E27FC236}">
                <a16:creationId xmlns:a16="http://schemas.microsoft.com/office/drawing/2014/main" id="{DE0F044E-F3D7-2D92-9151-DD5148D6A5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33548" y="5942774"/>
            <a:ext cx="1610701" cy="439080"/>
          </a:xfrm>
          <a:prstGeom prst="rect">
            <a:avLst/>
          </a:prstGeom>
        </p:spPr>
      </p:pic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F259E46-05ED-3A4F-8B92-83D5D47F94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492949" y="6017140"/>
            <a:ext cx="1358416" cy="290361"/>
          </a:xfrm>
          <a:prstGeom prst="rect">
            <a:avLst/>
          </a:prstGeom>
        </p:spPr>
      </p:pic>
      <p:pic>
        <p:nvPicPr>
          <p:cNvPr id="11" name="Picture 10" descr="A picture containing logo&#10;&#10;Description automatically generated">
            <a:extLst>
              <a:ext uri="{FF2B5EF4-FFF2-40B4-BE49-F238E27FC236}">
                <a16:creationId xmlns:a16="http://schemas.microsoft.com/office/drawing/2014/main" id="{6D48170E-CFD9-4F9F-4DDC-D378BE59CA9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200070" y="5886585"/>
            <a:ext cx="1840727" cy="551458"/>
          </a:xfrm>
          <a:prstGeom prst="rect">
            <a:avLst/>
          </a:prstGeom>
        </p:spPr>
      </p:pic>
      <p:pic>
        <p:nvPicPr>
          <p:cNvPr id="12" name="Picture 11" descr="A picture containing text, wheel, transport, gear&#10;&#10;Description automatically generated">
            <a:extLst>
              <a:ext uri="{FF2B5EF4-FFF2-40B4-BE49-F238E27FC236}">
                <a16:creationId xmlns:a16="http://schemas.microsoft.com/office/drawing/2014/main" id="{3D4333D8-E8F6-F7BA-68A6-91FFE611A4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142097" y="6046367"/>
            <a:ext cx="1403897" cy="231907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C56F2AB-5991-0AB0-32E1-026AA8A3C6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9"/>
          <a:srcRect l="43913" t="32797" r="37361" b="25323"/>
          <a:stretch/>
        </p:blipFill>
        <p:spPr>
          <a:xfrm>
            <a:off x="6389493" y="5948619"/>
            <a:ext cx="1403899" cy="42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6374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32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696" userDrawn="1">
          <p15:clr>
            <a:srgbClr val="FBAE40"/>
          </p15:clr>
        </p15:guide>
        <p15:guide id="4" orient="horz" pos="26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D01802-AD12-A14F-B8F8-0BBD77EB8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331" y="289564"/>
            <a:ext cx="7719124" cy="693450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A1FD7A67-E773-C832-62EB-BB86EED7EB39}"/>
              </a:ext>
            </a:extLst>
          </p:cNvPr>
          <p:cNvSpPr txBox="1">
            <a:spLocks/>
          </p:cNvSpPr>
          <p:nvPr userDrawn="1"/>
        </p:nvSpPr>
        <p:spPr>
          <a:xfrm>
            <a:off x="609600" y="6575939"/>
            <a:ext cx="10532301" cy="27815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11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1pPr>
            <a:lvl2pPr marL="457189" marR="0" indent="-168270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2pPr>
            <a:lvl3pPr marL="627063" marR="0" indent="-166688" algn="l" defTabSz="914377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801688" indent="-166688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971550" indent="-169863" algn="l" defTabSz="914377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8C1515"/>
              </a:buClr>
              <a:buSzPct val="120000"/>
              <a:buFont typeface="Lato" panose="020F0502020204030203" pitchFamily="34" charset="0"/>
              <a:buChar char="-"/>
              <a:tabLst/>
              <a:defRPr sz="1600" b="0" i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Go to Slide Master – “Master Title Style” </a:t>
            </a:r>
            <a:r>
              <a:rPr lang="en-US" i="1" dirty="0"/>
              <a:t>(parent slide) </a:t>
            </a:r>
            <a:r>
              <a:rPr lang="en-US" dirty="0"/>
              <a:t>to add footer information (i.e. Date | Name of Review | Name of Presenter)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13FD21-3480-74E3-F832-870196F5A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0004" y="6579851"/>
            <a:ext cx="685801" cy="27815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77"/>
              </a:defRPr>
            </a:lvl1pPr>
          </a:lstStyle>
          <a:p>
            <a:fld id="{52B60363-7E9F-BF4A-894A-A30319D393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4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2" r:id="rId2"/>
    <p:sldLayoutId id="2147483699" r:id="rId3"/>
    <p:sldLayoutId id="2147483705" r:id="rId4"/>
    <p:sldLayoutId id="2147483708" r:id="rId5"/>
    <p:sldLayoutId id="2147483700" r:id="rId6"/>
    <p:sldLayoutId id="2147483701" r:id="rId7"/>
    <p:sldLayoutId id="2147483710" r:id="rId8"/>
    <p:sldLayoutId id="2147483706" r:id="rId9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0" marR="0" indent="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Tx/>
        <a:buNone/>
        <a:defRPr sz="24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1pPr>
      <a:lvl2pPr marL="457189" marR="0" indent="-168270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2pPr>
      <a:lvl3pPr marL="627063" marR="0" indent="-166688" algn="l" defTabSz="914377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Clr>
          <a:srgbClr val="8C1515"/>
        </a:buClr>
        <a:buSzPct val="120000"/>
        <a:buFont typeface="Lato" panose="020F0502020204030203" pitchFamily="34" charset="0"/>
        <a:buChar char="-"/>
        <a:tabLst/>
        <a:defRPr sz="18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3pPr>
      <a:lvl4pPr marL="801688" indent="-166688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Arial" panose="020B0604020202020204" pitchFamily="34" charset="0"/>
        <a:buChar char="•"/>
        <a:tabLst/>
        <a:defRPr sz="1600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4pPr>
      <a:lvl5pPr marL="971550" indent="-169863" algn="l" defTabSz="914377" rtl="0" eaLnBrk="1" latinLnBrk="0" hangingPunct="1">
        <a:lnSpc>
          <a:spcPct val="100000"/>
        </a:lnSpc>
        <a:spcBef>
          <a:spcPts val="500"/>
        </a:spcBef>
        <a:buClr>
          <a:srgbClr val="8C1515"/>
        </a:buClr>
        <a:buSzPct val="120000"/>
        <a:buFont typeface="Lato" panose="020F0502020204030203" pitchFamily="34" charset="0"/>
        <a:buChar char="-"/>
        <a:tabLst/>
        <a:defRPr sz="1600" b="0" i="1" kern="1200">
          <a:solidFill>
            <a:schemeClr val="tx1">
              <a:lumMod val="75000"/>
              <a:lumOff val="25000"/>
            </a:schemeClr>
          </a:solidFill>
          <a:latin typeface="Lato" panose="020F0502020204030203" pitchFamily="34" charset="77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" userDrawn="1">
          <p15:clr>
            <a:srgbClr val="F26B43"/>
          </p15:clr>
        </p15:guide>
        <p15:guide id="2" orient="horz" pos="408" userDrawn="1">
          <p15:clr>
            <a:srgbClr val="F26B43"/>
          </p15:clr>
        </p15:guide>
        <p15:guide id="3" orient="horz" pos="1104" userDrawn="1">
          <p15:clr>
            <a:srgbClr val="F26B43"/>
          </p15:clr>
        </p15:guide>
        <p15:guide id="4" orient="horz" pos="1464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504" userDrawn="1">
          <p15:clr>
            <a:srgbClr val="F26B43"/>
          </p15:clr>
        </p15:guide>
        <p15:guide id="7" pos="7152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  <p15:guide id="9" orient="horz" pos="4128" userDrawn="1">
          <p15:clr>
            <a:srgbClr val="F26B43"/>
          </p15:clr>
        </p15:guide>
        <p15:guide id="10" orient="horz" pos="3816" userDrawn="1">
          <p15:clr>
            <a:srgbClr val="F26B43"/>
          </p15:clr>
        </p15:guide>
        <p15:guide id="11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03735CB-DB3E-94A8-B624-359CB89888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35B1389-2E81-2756-12ED-3AEA6174E0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DA6A9DF-D02B-0FF2-20D7-4260DE9473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E70AF59-31DC-268F-1B76-98CADB1567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3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9F283-798B-66E3-34C1-A7C70DE4C8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bullets</a:t>
            </a:r>
          </a:p>
          <a:p>
            <a:pPr lvl="2"/>
            <a:r>
              <a:rPr lang="en-US" dirty="0"/>
              <a:t>Indent for bullets</a:t>
            </a:r>
          </a:p>
          <a:p>
            <a:pPr lvl="3"/>
            <a:r>
              <a:rPr lang="en-US" dirty="0"/>
              <a:t>Indent for bullets</a:t>
            </a:r>
          </a:p>
          <a:p>
            <a:pPr lvl="4"/>
            <a:r>
              <a:rPr lang="en-US" dirty="0"/>
              <a:t>Indent for bullets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D2E752-775F-ADBB-B1C5-8948EC4C3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F1423-4CBD-F638-DF28-C18450CC2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691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992CAF-8D99-299C-72DA-EB54F01C7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ED7316-9BA8-F4E5-474C-20C594B0D3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5FC25C-93DD-9225-F5C3-A45D1E32213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bullets</a:t>
            </a:r>
          </a:p>
          <a:p>
            <a:pPr lvl="2"/>
            <a:r>
              <a:rPr lang="en-US" dirty="0"/>
              <a:t>Indent for bullets</a:t>
            </a:r>
          </a:p>
          <a:p>
            <a:pPr lvl="3"/>
            <a:r>
              <a:rPr lang="en-US" dirty="0"/>
              <a:t>Indent for bullets</a:t>
            </a:r>
          </a:p>
          <a:p>
            <a:pPr lvl="4"/>
            <a:r>
              <a:rPr lang="en-US" dirty="0"/>
              <a:t>Indent for bullets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780354-1E6B-CFB7-B364-ADD4F5BC89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5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5CB5B13-FA49-EF90-4623-7D45B080E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71EF1-292F-77F4-0215-58D07747A9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2A8FFEF-4A90-417C-C8E6-781B1226A2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#</a:t>
            </a:r>
          </a:p>
          <a:p>
            <a:pPr lvl="2"/>
            <a:r>
              <a:rPr lang="en-US" dirty="0"/>
              <a:t>Indent for small letter</a:t>
            </a:r>
          </a:p>
          <a:p>
            <a:pPr lvl="3"/>
            <a:r>
              <a:rPr lang="en-US" dirty="0"/>
              <a:t>Indent for #)</a:t>
            </a:r>
          </a:p>
          <a:p>
            <a:pPr lvl="4"/>
            <a:r>
              <a:rPr lang="en-US" dirty="0"/>
              <a:t>Indent for small letter)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F25444-235A-0BD3-2C8E-D32A18EB706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4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0706C3-5C5E-F547-5BBF-BA63D7B92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7AFBA7-75DD-AFBE-471B-81BDAFC3BC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1980B8C-FDF3-4B7E-90AB-7F5282BC4F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bullet</a:t>
            </a:r>
          </a:p>
          <a:p>
            <a:pPr lvl="2"/>
            <a:r>
              <a:rPr lang="en-US" dirty="0"/>
              <a:t>Indent for bullet</a:t>
            </a:r>
          </a:p>
          <a:p>
            <a:pPr lvl="3"/>
            <a:r>
              <a:rPr lang="en-US" dirty="0"/>
              <a:t>Indent for bullet</a:t>
            </a:r>
          </a:p>
          <a:p>
            <a:pPr lvl="4"/>
            <a:r>
              <a:rPr lang="en-US" dirty="0"/>
              <a:t>Indent for bullet</a:t>
            </a:r>
          </a:p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6B8AA01-D617-1269-52A6-7BDDF0CD750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bullet</a:t>
            </a:r>
          </a:p>
          <a:p>
            <a:pPr lvl="2"/>
            <a:r>
              <a:rPr lang="en-US" dirty="0"/>
              <a:t>Indent for bullet</a:t>
            </a:r>
          </a:p>
          <a:p>
            <a:pPr lvl="3"/>
            <a:r>
              <a:rPr lang="en-US" dirty="0"/>
              <a:t>Indent for bullet</a:t>
            </a:r>
          </a:p>
          <a:p>
            <a:pPr lvl="4"/>
            <a:r>
              <a:rPr lang="en-US" dirty="0"/>
              <a:t>Indent for bullet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9F8AC18-A54B-6A6E-9FDB-341EF2CE75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90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A white animal in a tree&#10;&#10;Description automatically generated">
            <a:extLst>
              <a:ext uri="{FF2B5EF4-FFF2-40B4-BE49-F238E27FC236}">
                <a16:creationId xmlns:a16="http://schemas.microsoft.com/office/drawing/2014/main" id="{7F5D1190-8E9F-ACFA-D5CB-9F683232FB8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819" r="819"/>
          <a:stretch>
            <a:fillRect/>
          </a:stretch>
        </p:blipFill>
        <p:spPr/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531F19C-14A2-B6B2-D198-7A404D83BE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EAE34E5-8004-EAD9-8CF1-32ECE7463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4BFE2E-3DD5-68CD-EFC7-302C05C04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254B426-0187-0A01-7935-6157D71556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First Line</a:t>
            </a:r>
          </a:p>
          <a:p>
            <a:pPr lvl="1"/>
            <a:r>
              <a:rPr lang="en-US" dirty="0"/>
              <a:t>Indent for bullet</a:t>
            </a:r>
          </a:p>
          <a:p>
            <a:pPr lvl="2"/>
            <a:r>
              <a:rPr lang="en-US" dirty="0"/>
              <a:t>Indent for bullet</a:t>
            </a:r>
          </a:p>
          <a:p>
            <a:pPr lvl="3"/>
            <a:r>
              <a:rPr lang="en-US" dirty="0"/>
              <a:t>Indent for bullet</a:t>
            </a:r>
          </a:p>
          <a:p>
            <a:pPr lvl="4"/>
            <a:r>
              <a:rPr lang="en-US" dirty="0"/>
              <a:t>Indent for bullet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2B848AB-C722-85A8-DBCB-283EDD8B2AE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69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127E4F8-62B4-120F-3F6B-0A14FEC94D3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7897" b="1789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2117B1B-06C1-4B26-8445-F3D5149C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12EEFB-0CAA-3076-BD2C-2F4F8EA344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2B60363-7E9F-BF4A-894A-A30319D3939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25D917-5553-2003-4483-17D7A1C1F4E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346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313096"/>
      </p:ext>
    </p:extLst>
  </p:cSld>
  <p:clrMapOvr>
    <a:masterClrMapping/>
  </p:clrMapOvr>
</p:sld>
</file>

<file path=ppt/theme/theme1.xml><?xml version="1.0" encoding="utf-8"?>
<a:theme xmlns:a="http://schemas.openxmlformats.org/drawingml/2006/main" name="LCLS-II-HE Covers/Title Slides">
  <a:themeElements>
    <a:clrScheme name="SLAC LCLS-II-HE">
      <a:dk1>
        <a:sysClr val="windowText" lastClr="000000"/>
      </a:dk1>
      <a:lt1>
        <a:sysClr val="window" lastClr="FFFFFF"/>
      </a:lt1>
      <a:dk2>
        <a:srgbClr val="7F7F7F"/>
      </a:dk2>
      <a:lt2>
        <a:srgbClr val="D8D8D8"/>
      </a:lt2>
      <a:accent1>
        <a:srgbClr val="595959"/>
      </a:accent1>
      <a:accent2>
        <a:srgbClr val="C00000"/>
      </a:accent2>
      <a:accent3>
        <a:srgbClr val="375623"/>
      </a:accent3>
      <a:accent4>
        <a:srgbClr val="FFC000"/>
      </a:accent4>
      <a:accent5>
        <a:srgbClr val="0066FF"/>
      </a:accent5>
      <a:accent6>
        <a:srgbClr val="70AD47"/>
      </a:accent6>
      <a:hlink>
        <a:srgbClr val="0563C1"/>
      </a:hlink>
      <a:folHlink>
        <a:srgbClr val="023160"/>
      </a:folHlink>
    </a:clrScheme>
    <a:fontScheme name="LCLS-II-HE_Lato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t_heavy_template" id="{C19167A2-1C3F-BA4E-A9BB-930633BA4023}" vid="{EB900835-2674-E540-B0FC-4F6823D10B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AC Published Controlled Document" ma:contentTypeID="0x010100155440659A78A0408E1D62E5CA9D3D0F010038FDF43DE38DE441B1404EB426B26F6A" ma:contentTypeVersion="64" ma:contentTypeDescription="" ma:contentTypeScope="" ma:versionID="37b30382952c6723809b5fe0faab30b0">
  <xsd:schema xmlns:xsd="http://www.w3.org/2001/XMLSchema" xmlns:xs="http://www.w3.org/2001/XMLSchema" xmlns:p="http://schemas.microsoft.com/office/2006/metadata/properties" xmlns:ns2="927df50b-eabe-45c3-be73-209499ae91ed" xmlns:ns3="http://schemas.microsoft.com/sharepoint/v3/fields" xmlns:ns4="e5906dec-eb63-41b5-b7fc-c4c00f3cefd5" targetNamespace="http://schemas.microsoft.com/office/2006/metadata/properties" ma:root="true" ma:fieldsID="4a963105cd7bd64a50a705a9671f1aa5" ns2:_="" ns3:_="" ns4:_="">
    <xsd:import namespace="927df50b-eabe-45c3-be73-209499ae91ed"/>
    <xsd:import namespace="http://schemas.microsoft.com/sharepoint/v3/fields"/>
    <xsd:import namespace="e5906dec-eb63-41b5-b7fc-c4c00f3cefd5"/>
    <xsd:element name="properties">
      <xsd:complexType>
        <xsd:sequence>
          <xsd:element name="documentManagement">
            <xsd:complexType>
              <xsd:all>
                <xsd:element ref="ns2:Legacy_x0020_Document_x0020_Number" minOccurs="0"/>
                <xsd:element ref="ns2:CD_x0020_Area" minOccurs="0"/>
                <xsd:element ref="ns2:InProgress_x0020_Revision" minOccurs="0"/>
                <xsd:element ref="ns2:Current_x0020_Release_x0020_Revision" minOccurs="0"/>
                <xsd:element ref="ns2:Current_x0020_Released_x0020_Revision_x0020_Date" minOccurs="0"/>
                <xsd:element ref="ns2:Originator" minOccurs="0"/>
                <xsd:element ref="ns2:Approvers" minOccurs="0"/>
                <xsd:element ref="ns2:In_x0020_Use" minOccurs="0"/>
                <xsd:element ref="ns2:Subsystem" minOccurs="0"/>
                <xsd:element ref="ns2:Legacy_x0020_Previous_x0020_Document_x0020_Number" minOccurs="0"/>
                <xsd:element ref="ns2:Notes1" minOccurs="0"/>
                <xsd:element ref="ns2:Document_x0020_Subsection" minOccurs="0"/>
                <xsd:element ref="ns3:ShortComment" minOccurs="0"/>
                <xsd:element ref="ns2:Source_x0020_Document_x0020_ID1" minOccurs="0"/>
                <xsd:element ref="ns2:Published_x0020_Document_x0020_ID" minOccurs="0"/>
                <xsd:element ref="ns2:Document_x0020_Sequential_x0020_Number" minOccurs="0"/>
                <xsd:element ref="ns2:DCO_x0020_Number" minOccurs="0"/>
                <xsd:element ref="ns2:_dlc_DocIdUrl" minOccurs="0"/>
                <xsd:element ref="ns2:_dlc_DocIdPersistId" minOccurs="0"/>
                <xsd:element ref="ns2:m0f8c9a06362439a93ccf8e7250f9630" minOccurs="0"/>
                <xsd:element ref="ns2:TaxCatchAll" minOccurs="0"/>
                <xsd:element ref="ns2:TaxCatchAllLabel" minOccurs="0"/>
                <xsd:element ref="ns2:dfbd1098dd984cca8e572d891b515fc5" minOccurs="0"/>
                <xsd:element ref="ns2:CD_x0020_System" minOccurs="0"/>
                <xsd:element ref="ns2:Source_x0020_Document_x0020_ID" minOccurs="0"/>
                <xsd:element ref="ns2:Related_x0020_Document_x0020_URL" minOccurs="0"/>
                <xsd:element ref="ns2:Legacy_x0020_Document_x0020_URL" minOccurs="0"/>
                <xsd:element ref="ns2:eb957945f0cf41a089fc8cbef600415c" minOccurs="0"/>
                <xsd:element ref="ns2:Related_x0020_URL" minOccurs="0"/>
                <xsd:element ref="ns2:_dlc_DocId" minOccurs="0"/>
                <xsd:element ref="ns4:MediaServiceMetadata" minOccurs="0"/>
                <xsd:element ref="ns4:MediaServiceFastMetadata" minOccurs="0"/>
                <xsd:element ref="ns4:All_x0020_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7df50b-eabe-45c3-be73-209499ae91ed" elementFormDefault="qualified">
    <xsd:import namespace="http://schemas.microsoft.com/office/2006/documentManagement/types"/>
    <xsd:import namespace="http://schemas.microsoft.com/office/infopath/2007/PartnerControls"/>
    <xsd:element name="Legacy_x0020_Document_x0020_Number" ma:index="2" nillable="true" ma:displayName="Document Number" ma:indexed="true" ma:internalName="Legacy_x0020_Document_x0020_Number" ma:readOnly="false">
      <xsd:simpleType>
        <xsd:restriction base="dms:Text">
          <xsd:maxLength value="25"/>
        </xsd:restriction>
      </xsd:simpleType>
    </xsd:element>
    <xsd:element name="CD_x0020_Area" ma:index="6" nillable="true" ma:displayName="CD Area" ma:default="--" ma:format="Dropdown" ma:indexed="true" ma:internalName="CD_x0020_Area" ma:readOnly="false">
      <xsd:simpleType>
        <xsd:restriction base="dms:Choice">
          <xsd:enumeration value="--"/>
          <xsd:enumeration value="00 Management"/>
          <xsd:enumeration value="01 Generic (Universal)"/>
          <xsd:enumeration value="02 LINAC (includes CID, O, DRIP, Positron, LCLS, INJ, BSY)"/>
          <xsd:enumeration value="03 ESA – End Station A"/>
          <xsd:enumeration value="04 PEP – Positron Electron Project"/>
          <xsd:enumeration value="05 SLC – SLAC Linear Accelerator"/>
          <xsd:enumeration value="06 LCLS – LINAC Coherent Light Source"/>
          <xsd:enumeration value="07 LCLS-II"/>
          <xsd:enumeration value="08 FACET-II"/>
          <xsd:enumeration value="09 LCLS-II-HE"/>
          <xsd:enumeration value="11 KTL – Klystron Test Lab"/>
          <xsd:enumeration value="12 NLCTA – Next Linear Collider Test Accelerator"/>
          <xsd:enumeration value="13 ITF/HVTF – Injector Test Facility / High Voltage Test Facility"/>
          <xsd:enumeration value="14"/>
          <xsd:enumeration value="15"/>
          <xsd:enumeration value="16"/>
        </xsd:restriction>
      </xsd:simpleType>
    </xsd:element>
    <xsd:element name="InProgress_x0020_Revision" ma:index="7" nillable="true" ma:displayName="In Progress Revision" ma:internalName="InProgress_x0020_Revision" ma:readOnly="false">
      <xsd:simpleType>
        <xsd:restriction base="dms:Text">
          <xsd:maxLength value="255"/>
        </xsd:restriction>
      </xsd:simpleType>
    </xsd:element>
    <xsd:element name="Current_x0020_Release_x0020_Revision" ma:index="8" nillable="true" ma:displayName="Current Released Revision" ma:indexed="true" ma:internalName="Current_x0020_Release_x0020_Revision" ma:readOnly="false">
      <xsd:simpleType>
        <xsd:restriction base="dms:Text">
          <xsd:maxLength value="255"/>
        </xsd:restriction>
      </xsd:simpleType>
    </xsd:element>
    <xsd:element name="Current_x0020_Released_x0020_Revision_x0020_Date" ma:index="9" nillable="true" ma:displayName="Current Released Revision Date" ma:format="DateOnly" ma:indexed="true" ma:internalName="Current_x0020_Released_x0020_Revision_x0020_Date" ma:readOnly="false">
      <xsd:simpleType>
        <xsd:restriction base="dms:DateTime"/>
      </xsd:simpleType>
    </xsd:element>
    <xsd:element name="Originator" ma:index="10" nillable="true" ma:displayName="Originators" ma:list="UserInfo" ma:SearchPeopleOnly="false" ma:SharePointGroup="0" ma:internalName="Originator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11" nillable="true" ma:displayName="Approvers" ma:list="UserInfo" ma:SearchPeopleOnly="false" ma:SharePointGroup="0" ma:internalName="Approvers" ma:readOnly="false" ma:showField="Titl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_x0020_Use" ma:index="12" nillable="true" ma:displayName="In Use" ma:default="1" ma:indexed="true" ma:internalName="In_x0020_Use" ma:readOnly="false">
      <xsd:simpleType>
        <xsd:restriction base="dms:Boolean"/>
      </xsd:simpleType>
    </xsd:element>
    <xsd:element name="Subsystem" ma:index="13" nillable="true" ma:displayName="Subsystem" ma:default="----" ma:internalName="Subsystem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---"/>
                    <xsd:enumeration value="Project Interface"/>
                    <xsd:enumeration value="Controls"/>
                    <xsd:enumeration value="Emergency"/>
                    <xsd:enumeration value="HX-2"/>
                    <xsd:enumeration value="Injector LCLS"/>
                    <xsd:enumeration value="Injector S10"/>
                    <xsd:enumeration value="Injector West"/>
                    <xsd:enumeration value="Laser"/>
                    <xsd:enumeration value="LCW"/>
                    <xsd:enumeration value="Linac"/>
                    <xsd:enumeration value="Linac/Injector"/>
                    <xsd:enumeration value="NCL"/>
                    <xsd:enumeration value="PPS"/>
                    <xsd:enumeration value="Radiation Physics"/>
                    <xsd:enumeration value="RF"/>
                    <xsd:enumeration value="RSY"/>
                    <xsd:enumeration value="SCL"/>
                    <xsd:enumeration value="SPEAR3"/>
                    <xsd:enumeration value="Training"/>
                    <xsd:enumeration value="Undulator"/>
                    <xsd:enumeration value="Vacuum"/>
                    <xsd:enumeration value="Linac West"/>
                    <xsd:enumeration value="Linac Middle"/>
                    <xsd:enumeration value="Linac East"/>
                    <xsd:enumeration value="BSY"/>
                    <xsd:enumeration value="ESA"/>
                    <xsd:enumeration value="SPEAR3 Linac"/>
                    <xsd:enumeration value="SPEAR3 Booster"/>
                    <xsd:enumeration value="SPEAR3 Ring"/>
                  </xsd:restriction>
                </xsd:simpleType>
              </xsd:element>
            </xsd:sequence>
          </xsd:extension>
        </xsd:complexContent>
      </xsd:complexType>
    </xsd:element>
    <xsd:element name="Legacy_x0020_Previous_x0020_Document_x0020_Number" ma:index="14" nillable="true" ma:displayName="Previous Document Number" ma:internalName="Legacy_x0020_Previous_x0020_Document_x0020_Number" ma:readOnly="false">
      <xsd:simpleType>
        <xsd:restriction base="dms:Text">
          <xsd:maxLength value="255"/>
        </xsd:restriction>
      </xsd:simpleType>
    </xsd:element>
    <xsd:element name="Notes1" ma:index="15" nillable="true" ma:displayName="Notes" ma:internalName="Notes1" ma:readOnly="false">
      <xsd:simpleType>
        <xsd:restriction base="dms:Note">
          <xsd:maxLength value="255"/>
        </xsd:restriction>
      </xsd:simpleType>
    </xsd:element>
    <xsd:element name="Document_x0020_Subsection" ma:index="17" nillable="true" ma:displayName="Document Subsection" ma:default="00" ma:indexed="true" ma:internalName="Document_x0020_Subsection" ma:readOnly="false">
      <xsd:simpleType>
        <xsd:restriction base="dms:Text">
          <xsd:maxLength value="255"/>
        </xsd:restriction>
      </xsd:simpleType>
    </xsd:element>
    <xsd:element name="Source_x0020_Document_x0020_ID1" ma:index="21" nillable="true" ma:displayName="Source Document ID" ma:internalName="Source_x0020_Document_x0020_ID1" ma:readOnly="false">
      <xsd:simpleType>
        <xsd:restriction base="dms:Text">
          <xsd:maxLength value="255"/>
        </xsd:restriction>
      </xsd:simpleType>
    </xsd:element>
    <xsd:element name="Published_x0020_Document_x0020_ID" ma:index="22" nillable="true" ma:displayName="Published Document ID" ma:internalName="Published_x0020_Document_x0020_ID" ma:readOnly="false">
      <xsd:simpleType>
        <xsd:restriction base="dms:Text">
          <xsd:maxLength value="255"/>
        </xsd:restriction>
      </xsd:simpleType>
    </xsd:element>
    <xsd:element name="Document_x0020_Sequential_x0020_Number" ma:index="23" nillable="true" ma:displayName="Document Sequential Number" ma:hidden="true" ma:internalName="Document_x0020_Sequential_x0020_Number" ma:readOnly="false">
      <xsd:simpleType>
        <xsd:restriction base="dms:Text">
          <xsd:maxLength value="255"/>
        </xsd:restriction>
      </xsd:simpleType>
    </xsd:element>
    <xsd:element name="DCO_x0020_Number" ma:index="24" nillable="true" ma:displayName="DCO Number" ma:hidden="true" ma:internalName="DCO_x0020_Number" ma:readOnly="false">
      <xsd:simpleType>
        <xsd:restriction base="dms:Note"/>
      </xsd:simpleType>
    </xsd:element>
    <xsd:element name="_dlc_DocIdUrl" ma:index="2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6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m0f8c9a06362439a93ccf8e7250f9630" ma:index="27" nillable="true" ma:taxonomy="true" ma:internalName="m0f8c9a06362439a93ccf8e7250f9630" ma:taxonomyFieldName="Document_x0020_Type" ma:displayName="Document Type" ma:indexed="true" ma:readOnly="false" ma:fieldId="{60f8c9a0-6362-439a-93cc-f8e7250f9630}" ma:sspId="fd420da9-6cce-460f-935b-b5e0b28d9e79" ma:termSetId="cac6ab47-f0a5-45cc-9454-7a2783ec5b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8" nillable="true" ma:displayName="Taxonomy Catch All Column" ma:hidden="true" ma:list="{fed96870-3cb8-4f71-aca6-62eeee53668a}" ma:internalName="TaxCatchAll" ma:readOnly="false" ma:showField="CatchAllData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9" nillable="true" ma:displayName="Taxonomy Catch All Column1" ma:hidden="true" ma:list="{fed96870-3cb8-4f71-aca6-62eeee53668a}" ma:internalName="TaxCatchAllLabel" ma:readOnly="true" ma:showField="CatchAllDataLabel" ma:web="927df50b-eabe-45c3-be73-209499ae91e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fbd1098dd984cca8e572d891b515fc5" ma:index="30" nillable="true" ma:taxonomy="true" ma:internalName="dfbd1098dd984cca8e572d891b515fc5" ma:taxonomyFieldName="Organization_x0020_Unit" ma:displayName="Organization Unit" ma:indexed="true" ma:readOnly="false" ma:fieldId="{dfbd1098-dd98-4cca-8e57-2d891b515fc5}" ma:sspId="fd420da9-6cce-460f-935b-b5e0b28d9e79" ma:termSetId="a3bef51c-adc4-4503-a1bb-0f20f3608a6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D_x0020_System" ma:index="31" nillable="true" ma:displayName="CD System" ma:default="--" ma:format="Dropdown" ma:hidden="true" ma:internalName="CD_x0020_System" ma:readOnly="false">
      <xsd:simpleType>
        <xsd:restriction base="dms:Choice">
          <xsd:enumeration value="--"/>
          <xsd:enumeration value="BCS"/>
          <xsd:enumeration value="MAN"/>
          <xsd:enumeration value="PPS"/>
          <xsd:enumeration value="NIRP"/>
          <xsd:enumeration value="ODM"/>
        </xsd:restriction>
      </xsd:simpleType>
    </xsd:element>
    <xsd:element name="Source_x0020_Document_x0020_ID" ma:index="37" nillable="true" ma:displayName="Source Document Library" ma:hidden="true" ma:internalName="Source_x0020_Document_x0020_ID" ma:readOnly="false">
      <xsd:simpleType>
        <xsd:restriction base="dms:Text">
          <xsd:maxLength value="255"/>
        </xsd:restriction>
      </xsd:simpleType>
    </xsd:element>
    <xsd:element name="Related_x0020_Document_x0020_URL" ma:index="38" nillable="true" ma:displayName="Related Document URL" ma:format="Hyperlink" ma:hidden="true" ma:internalName="Related_x0020_Document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egacy_x0020_Document_x0020_URL" ma:index="39" nillable="true" ma:displayName="Legacy Document URL" ma:hidden="true" ma:internalName="Legacy_x0020_Document_x0020_URL" ma:readOnly="false">
      <xsd:simpleType>
        <xsd:restriction base="dms:Text">
          <xsd:maxLength value="255"/>
        </xsd:restriction>
      </xsd:simpleType>
    </xsd:element>
    <xsd:element name="eb957945f0cf41a089fc8cbef600415c" ma:index="40" nillable="true" ma:taxonomy="true" ma:internalName="eb957945f0cf41a089fc8cbef600415c" ma:taxonomyFieldName="Document_x0020_Sub_x0020_Type" ma:displayName="Document Sub Type" ma:indexed="true" ma:readOnly="false" ma:fieldId="{eb957945-f0cf-41a0-89fc-8cbef600415c}" ma:sspId="fd420da9-6cce-460f-935b-b5e0b28d9e79" ma:termSetId="35c1fe8f-1b00-4066-ab6b-b22f72fbb42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Related_x0020_URL" ma:index="41" nillable="true" ma:displayName="Related URL" ma:format="Hyperlink" ma:hidden="true" ma:internalName="Related_x0020_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4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ShortComment" ma:index="19" nillable="true" ma:displayName="Comments" ma:internalName="ShortComment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906dec-eb63-41b5-b7fc-c4c00f3cef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44" nillable="true" ma:displayName="MediaServiceFastMetadata" ma:hidden="true" ma:internalName="MediaServiceFastMetadata" ma:readOnly="true">
      <xsd:simpleType>
        <xsd:restriction base="dms:Note"/>
      </xsd:simpleType>
    </xsd:element>
    <xsd:element name="All_x0020_Approvers" ma:index="45" nillable="true" ma:displayName="All Approvers" ma:internalName="All_x0020_Approver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displayName="Author"/>
        <xsd:element ref="dcterms:created" minOccurs="0" maxOccurs="1"/>
        <xsd:element ref="dc:identifier" minOccurs="0" maxOccurs="1"/>
        <xsd:element name="contentType" minOccurs="0" maxOccurs="1" type="xsd:string" ma:index="3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ource_x0020_Document_x0020_ID1 xmlns="927df50b-eabe-45c3-be73-209499ae91ed" xsi:nil="true"/>
    <Legacy_x0020_Document_x0020_URL xmlns="927df50b-eabe-45c3-be73-209499ae91ed" xsi:nil="true"/>
    <Originator xmlns="927df50b-eabe-45c3-be73-209499ae91ed">
      <UserInfo>
        <DisplayName/>
        <AccountId xsi:nil="true"/>
        <AccountType/>
      </UserInfo>
    </Originator>
    <Published_x0020_Document_x0020_ID xmlns="927df50b-eabe-45c3-be73-209499ae91ed" xsi:nil="true"/>
    <m0f8c9a06362439a93ccf8e7250f9630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m0f8c9a06362439a93ccf8e7250f9630>
    <CD_x0020_Area xmlns="927df50b-eabe-45c3-be73-209499ae91ed">--</CD_x0020_Area>
    <InProgress_x0020_Revision xmlns="927df50b-eabe-45c3-be73-209499ae91ed" xsi:nil="true"/>
    <All_x0020_Approvers xmlns="e5906dec-eb63-41b5-b7fc-c4c00f3cefd5" xsi:nil="true"/>
    <In_x0020_Use xmlns="927df50b-eabe-45c3-be73-209499ae91ed">true</In_x0020_Use>
    <Notes1 xmlns="927df50b-eabe-45c3-be73-209499ae91ed" xsi:nil="true"/>
    <DCO_x0020_Number xmlns="927df50b-eabe-45c3-be73-209499ae91ed" xsi:nil="true"/>
    <dfbd1098dd984cca8e572d891b515fc5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LCLS:LCLS-II-HE</TermName>
          <TermId xmlns="http://schemas.microsoft.com/office/infopath/2007/PartnerControls">f34a38a4-a388-47f5-830f-65abcb77da74</TermId>
        </TermInfo>
      </Terms>
    </dfbd1098dd984cca8e572d891b515fc5>
    <Related_x0020_URL xmlns="927df50b-eabe-45c3-be73-209499ae91ed">
      <Url xsi:nil="true"/>
      <Description xsi:nil="true"/>
    </Related_x0020_URL>
    <Subsystem xmlns="927df50b-eabe-45c3-be73-209499ae91ed">
      <Value>----</Value>
    </Subsystem>
    <Legacy_x0020_Previous_x0020_Document_x0020_Number xmlns="927df50b-eabe-45c3-be73-209499ae91ed" xsi:nil="true"/>
    <Document_x0020_Subsection xmlns="927df50b-eabe-45c3-be73-209499ae91ed">00</Document_x0020_Subsection>
    <eb957945f0cf41a089fc8cbef600415c xmlns="927df50b-eabe-45c3-be73-209499ae91ed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09abdf3f-5dae-474d-8c44-157bf154b270</TermId>
        </TermInfo>
      </Terms>
    </eb957945f0cf41a089fc8cbef600415c>
    <_dlc_DocIdPersistId xmlns="927df50b-eabe-45c3-be73-209499ae91ed" xsi:nil="true"/>
    <CD_x0020_System xmlns="927df50b-eabe-45c3-be73-209499ae91ed">--</CD_x0020_System>
    <Related_x0020_Document_x0020_URL xmlns="927df50b-eabe-45c3-be73-209499ae91ed">
      <Url xsi:nil="true"/>
      <Description xsi:nil="true"/>
    </Related_x0020_Document_x0020_URL>
    <Legacy_x0020_Document_x0020_Number xmlns="927df50b-eabe-45c3-be73-209499ae91ed">N/A</Legacy_x0020_Document_x0020_Number>
    <Current_x0020_Released_x0020_Revision_x0020_Date xmlns="927df50b-eabe-45c3-be73-209499ae91ed">2022-09-08T07:00:00+00:00</Current_x0020_Released_x0020_Revision_x0020_Date>
    <Document_x0020_Sequential_x0020_Number xmlns="927df50b-eabe-45c3-be73-209499ae91ed" xsi:nil="true"/>
    <Approvers xmlns="927df50b-eabe-45c3-be73-209499ae91ed">
      <UserInfo>
        <DisplayName/>
        <AccountId xsi:nil="true"/>
        <AccountType/>
      </UserInfo>
    </Approvers>
    <Source_x0020_Document_x0020_ID xmlns="927df50b-eabe-45c3-be73-209499ae91ed" xsi:nil="true"/>
    <Current_x0020_Release_x0020_Revision xmlns="927df50b-eabe-45c3-be73-209499ae91ed">R2</Current_x0020_Release_x0020_Revision>
    <TaxCatchAll xmlns="927df50b-eabe-45c3-be73-209499ae91ed">
      <Value>12</Value>
      <Value>11</Value>
      <Value>105</Value>
    </TaxCatchAll>
    <_dlc_DocId xmlns="927df50b-eabe-45c3-be73-209499ae91ed">SLACDOC-4-5729</_dlc_DocId>
    <_dlc_DocIdUrl xmlns="927df50b-eabe-45c3-be73-209499ae91ed">
      <Url>https://slac.sharepoint.com/sites/pub/_layouts/15/DocIdRedir.aspx?ID=SLACDOC-4-5729</Url>
      <Description>SLACDOC-4-5729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EA1E500-3292-49AB-89A3-D43C53AFCB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7F5602C-5E26-4831-B6B5-1FA91BF312C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7df50b-eabe-45c3-be73-209499ae91ed"/>
    <ds:schemaRef ds:uri="http://schemas.microsoft.com/sharepoint/v3/fields"/>
    <ds:schemaRef ds:uri="e5906dec-eb63-41b5-b7fc-c4c00f3cef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9C0A3F-B970-457B-A59E-529584E48F65}">
  <ds:schemaRefs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sharepoint/v3/fields"/>
    <ds:schemaRef ds:uri="e5906dec-eb63-41b5-b7fc-c4c00f3cefd5"/>
    <ds:schemaRef ds:uri="http://schemas.openxmlformats.org/package/2006/metadata/core-properties"/>
    <ds:schemaRef ds:uri="http://purl.org/dc/elements/1.1/"/>
    <ds:schemaRef ds:uri="927df50b-eabe-45c3-be73-209499ae91ed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A98B4C26-1213-4646-8F5A-7A72C8D9390A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93</Words>
  <Application>Microsoft Office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Wingdings</vt:lpstr>
      <vt:lpstr>Courier New</vt:lpstr>
      <vt:lpstr>Arial</vt:lpstr>
      <vt:lpstr>Lato</vt:lpstr>
      <vt:lpstr>Calibri</vt:lpstr>
      <vt:lpstr>LCLS-II-HE Covers/Title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LCLS-II-HE Presentation PowerPoint Template</dc:title>
  <dc:subject/>
  <dc:creator>Hast, Carsten</dc:creator>
  <cp:keywords/>
  <dc:description/>
  <cp:lastModifiedBy>Levashov, Yurii I.</cp:lastModifiedBy>
  <cp:revision>11</cp:revision>
  <dcterms:created xsi:type="dcterms:W3CDTF">2022-05-02T20:58:08Z</dcterms:created>
  <dcterms:modified xsi:type="dcterms:W3CDTF">2024-05-31T02:22:05Z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0x010100155440659A78A0408E1D62E5CA9D3D0F010038FDF43DE38DE441B1404EB426B26F6A</vt:lpwstr>
  </property>
  <property fmtid="{D5CDD505-2E9C-101B-9397-08002B2CF9AE}" pid="3" name="MediaServiceImageTags">
    <vt:lpwstr/>
  </property>
  <property fmtid="{D5CDD505-2E9C-101B-9397-08002B2CF9AE}" pid="4" name="TaxCatchAll">
    <vt:lpwstr/>
  </property>
  <property fmtid="{D5CDD505-2E9C-101B-9397-08002B2CF9AE}" pid="5" name="Collaborators">
    <vt:lpwstr/>
  </property>
  <property fmtid="{D5CDD505-2E9C-101B-9397-08002B2CF9AE}" pid="6" name="Associated Policy">
    <vt:lpwstr>--</vt:lpwstr>
  </property>
  <property fmtid="{D5CDD505-2E9C-101B-9397-08002B2CF9AE}" pid="7" name="CD Section">
    <vt:lpwstr>--</vt:lpwstr>
  </property>
  <property fmtid="{D5CDD505-2E9C-101B-9397-08002B2CF9AE}" pid="8" name="CDMS_Area">
    <vt:lpwstr>--</vt:lpwstr>
  </property>
  <property fmtid="{D5CDD505-2E9C-101B-9397-08002B2CF9AE}" pid="9" name="Lock and Tag">
    <vt:bool>false</vt:bool>
  </property>
  <property fmtid="{D5CDD505-2E9C-101B-9397-08002B2CF9AE}" pid="10" name="Retention Action">
    <vt:lpwstr>--</vt:lpwstr>
  </property>
  <property fmtid="{D5CDD505-2E9C-101B-9397-08002B2CF9AE}" pid="11" name="Utilization">
    <vt:lpwstr>Principal</vt:lpwstr>
  </property>
  <property fmtid="{D5CDD505-2E9C-101B-9397-08002B2CF9AE}" pid="12" name="Title1">
    <vt:lpwstr/>
  </property>
  <property fmtid="{D5CDD505-2E9C-101B-9397-08002B2CF9AE}" pid="13" name="Form">
    <vt:bool>false</vt:bool>
  </property>
  <property fmtid="{D5CDD505-2E9C-101B-9397-08002B2CF9AE}" pid="14" name="_dlc_DocIdItemGuid">
    <vt:lpwstr>1df54946-d11d-4e7a-9049-d27a4fc9d228</vt:lpwstr>
  </property>
  <property fmtid="{D5CDD505-2E9C-101B-9397-08002B2CF9AE}" pid="15" name="Document Specialists">
    <vt:lpwstr/>
  </property>
  <property fmtid="{D5CDD505-2E9C-101B-9397-08002B2CF9AE}" pid="16" name="DocType">
    <vt:lpwstr>Presentation</vt:lpwstr>
  </property>
  <property fmtid="{D5CDD505-2E9C-101B-9397-08002B2CF9AE}" pid="17" name="Plenary Agenda Item">
    <vt:lpwstr>7</vt:lpwstr>
  </property>
  <property fmtid="{D5CDD505-2E9C-101B-9397-08002B2CF9AE}" pid="18" name="Document Type">
    <vt:lpwstr>105;#Templates|09abdf3f-5dae-474d-8c44-157bf154b270</vt:lpwstr>
  </property>
  <property fmtid="{D5CDD505-2E9C-101B-9397-08002B2CF9AE}" pid="19" name="Organization Unit">
    <vt:lpwstr>12;#LCLS:LCLS-II-HE|f34a38a4-a388-47f5-830f-65abcb77da74</vt:lpwstr>
  </property>
  <property fmtid="{D5CDD505-2E9C-101B-9397-08002B2CF9AE}" pid="20" name="Document Sub Type">
    <vt:lpwstr>11;#Templates|09abdf3f-5dae-474d-8c44-157bf154b270</vt:lpwstr>
  </property>
  <property fmtid="{D5CDD505-2E9C-101B-9397-08002B2CF9AE}" pid="21" name="URL">
    <vt:lpwstr/>
  </property>
  <property fmtid="{D5CDD505-2E9C-101B-9397-08002B2CF9AE}" pid="22" name="Plenary Agenda">
    <vt:lpwstr>8</vt:lpwstr>
  </property>
  <property fmtid="{D5CDD505-2E9C-101B-9397-08002B2CF9AE}" pid="23" name="Other Collaborators">
    <vt:lpwstr/>
  </property>
  <property fmtid="{D5CDD505-2E9C-101B-9397-08002B2CF9AE}" pid="24" name="Reviewers">
    <vt:lpwstr/>
  </property>
  <property fmtid="{D5CDD505-2E9C-101B-9397-08002B2CF9AE}" pid="25" name="Rescinded">
    <vt:bool>false</vt:bool>
  </property>
  <property fmtid="{D5CDD505-2E9C-101B-9397-08002B2CF9AE}" pid="26" name="Tier">
    <vt:lpwstr>Tier 3</vt:lpwstr>
  </property>
  <property fmtid="{D5CDD505-2E9C-101B-9397-08002B2CF9AE}" pid="27" name="Formatting Updated">
    <vt:lpwstr>true</vt:lpwstr>
  </property>
</Properties>
</file>