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68" r:id="rId4"/>
    <p:sldId id="269" r:id="rId5"/>
    <p:sldId id="271" r:id="rId6"/>
    <p:sldId id="272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0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02F2E2-727A-48D0-96A9-3093D62C7D08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</a:t>
            </a:r>
            <a:r>
              <a:rPr lang="en-US" sz="2800" dirty="0"/>
              <a:t>e)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215056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12A008-00C8-7519-ABBE-CE9FD02F9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621128" y="4918075"/>
            <a:ext cx="590174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D14.39-C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 Drawing # 53274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05-May-2025 15:16:39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10-May-2025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BCXSS2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420000" flipH="1" flipV="1">
            <a:off x="2825174" y="19890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0A27C4-9C7C-EB2F-2375-FD637AC070BB}"/>
              </a:ext>
            </a:extLst>
          </p:cNvPr>
          <p:cNvSpPr txBox="1"/>
          <p:nvPr/>
        </p:nvSpPr>
        <p:spPr>
          <a:xfrm>
            <a:off x="2362200" y="3609201"/>
            <a:ext cx="2727734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BL @ </a:t>
            </a:r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1200" baseline="-25000" dirty="0" err="1">
                <a:solidFill>
                  <a:srgbClr val="FF0000"/>
                </a:solidFill>
              </a:rPr>
              <a:t>main</a:t>
            </a:r>
            <a:r>
              <a:rPr lang="en-US" sz="1200" dirty="0">
                <a:solidFill>
                  <a:srgbClr val="FF0000"/>
                </a:solidFill>
              </a:rPr>
              <a:t> = 0 (after </a:t>
            </a:r>
            <a:r>
              <a:rPr lang="en-US" sz="1200" dirty="0" err="1">
                <a:solidFill>
                  <a:srgbClr val="FF0000"/>
                </a:solidFill>
              </a:rPr>
              <a:t>stdz</a:t>
            </a:r>
            <a:r>
              <a:rPr lang="en-US" sz="1200" dirty="0">
                <a:solidFill>
                  <a:srgbClr val="FF0000"/>
                </a:solidFill>
              </a:rPr>
              <a:t>): 22.32 G-m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0D610B-1908-0185-6BF0-FA8713CD3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2875"/>
            <a:ext cx="3200400" cy="24003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9C62D33-E487-BA81-F3F3-26B67BFBEB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2D91367-E214-720D-018A-A0D22362A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DCB5B5-7B00-003C-430A-01D495D2F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EF18A9-AEA6-B068-8338-82F8EC40C586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27837A-F299-B118-3BFA-041657CB77E4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0.020 [0.450]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0.044 [0.250]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2C3346-E919-F41A-5C1F-E2892B0FF48C}"/>
              </a:ext>
            </a:extLst>
          </p:cNvPr>
          <p:cNvSpPr txBox="1"/>
          <p:nvPr/>
        </p:nvSpPr>
        <p:spPr>
          <a:xfrm>
            <a:off x="2888110" y="697468"/>
            <a:ext cx="336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75.02 A ; BL = -3.4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311216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BA458A9-E24E-F0BD-E270-DA98060C7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59F0B88-1EF2-085C-4D40-712B5A857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F4F031-E092-703F-272F-F1ADE50910E1}"/>
              </a:ext>
            </a:extLst>
          </p:cNvPr>
          <p:cNvSpPr txBox="1"/>
          <p:nvPr/>
        </p:nvSpPr>
        <p:spPr>
          <a:xfrm>
            <a:off x="5557469" y="4378523"/>
            <a:ext cx="275908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quadrupole component removed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AC7075-B794-0101-3197-E34B9FEA37E0}"/>
              </a:ext>
            </a:extLst>
          </p:cNvPr>
          <p:cNvSpPr txBox="1"/>
          <p:nvPr/>
        </p:nvSpPr>
        <p:spPr>
          <a:xfrm>
            <a:off x="1320731" y="4000500"/>
            <a:ext cx="210826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0.044 [0.450] %</a:t>
            </a:r>
          </a:p>
          <a:p>
            <a:r>
              <a:rPr lang="pt-BR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0.045 [0.250]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F52C87-B654-67FD-74F1-0FABCC7EBD37}"/>
              </a:ext>
            </a:extLst>
          </p:cNvPr>
          <p:cNvSpPr txBox="1"/>
          <p:nvPr/>
        </p:nvSpPr>
        <p:spPr>
          <a:xfrm>
            <a:off x="2888110" y="697468"/>
            <a:ext cx="336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main</a:t>
            </a:r>
            <a:r>
              <a:rPr lang="en-US" dirty="0"/>
              <a:t> = 102.1 A ; BL = -4.5 </a:t>
            </a:r>
            <a:r>
              <a:rPr lang="en-US" dirty="0" err="1"/>
              <a:t>kG</a:t>
            </a:r>
            <a:r>
              <a:rPr lang="en-US" dirty="0"/>
              <a:t>-m</a:t>
            </a:r>
          </a:p>
        </p:txBody>
      </p:sp>
    </p:spTree>
    <p:extLst>
      <p:ext uri="{BB962C8B-B14F-4D97-AF65-F5344CB8AC3E}">
        <p14:creationId xmlns:p14="http://schemas.microsoft.com/office/powerpoint/2010/main" val="200682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277C871E-C96A-8550-ED31-2FD4001EA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429000"/>
            <a:ext cx="4572000" cy="3429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F67EC79-A801-AADB-0E27-46179BA6FD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8E72E70-A01C-5B72-DBDE-2C92C9DCD6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087DE2-CBB5-571B-AED4-2BA8355114F9}"/>
              </a:ext>
            </a:extLst>
          </p:cNvPr>
          <p:cNvSpPr txBox="1"/>
          <p:nvPr/>
        </p:nvSpPr>
        <p:spPr>
          <a:xfrm>
            <a:off x="1572058" y="3048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-9.7841 G-m/A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34D45B-33C0-3600-EE70-95E16CC0FC2A}"/>
              </a:ext>
            </a:extLst>
          </p:cNvPr>
          <p:cNvSpPr txBox="1"/>
          <p:nvPr/>
        </p:nvSpPr>
        <p:spPr>
          <a:xfrm>
            <a:off x="3008647" y="2733675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wiredat.ru9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48A897-C2DA-50EB-FA1E-17ACE67EAFF6}"/>
              </a:ext>
            </a:extLst>
          </p:cNvPr>
          <p:cNvSpPr txBox="1"/>
          <p:nvPr/>
        </p:nvSpPr>
        <p:spPr>
          <a:xfrm>
            <a:off x="6186539" y="30480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102.2 A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-6.8363 G-m/A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CA0D8-2C86-B8DA-07E6-52AEC1DCD5C5}"/>
              </a:ext>
            </a:extLst>
          </p:cNvPr>
          <p:cNvSpPr txBox="1"/>
          <p:nvPr/>
        </p:nvSpPr>
        <p:spPr>
          <a:xfrm>
            <a:off x="7591513" y="271385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08D234-FCA8-0ABA-1280-9F400822C6E8}"/>
              </a:ext>
            </a:extLst>
          </p:cNvPr>
          <p:cNvSpPr txBox="1"/>
          <p:nvPr/>
        </p:nvSpPr>
        <p:spPr>
          <a:xfrm>
            <a:off x="3929114" y="3752850"/>
            <a:ext cx="2404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after </a:t>
            </a:r>
            <a:r>
              <a:rPr lang="en-US" sz="1200" b="1" dirty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slope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trim</a:t>
            </a:r>
            <a:r>
              <a:rPr lang="en-US" sz="1200" dirty="0">
                <a:solidFill>
                  <a:srgbClr val="0070C0"/>
                </a:solidFill>
              </a:rPr>
              <a:t> = 0 : -9.7295 G-m/A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C2D52B2-248C-61A8-B7E3-27716C33DCD6}"/>
              </a:ext>
            </a:extLst>
          </p:cNvPr>
          <p:cNvSpPr txBox="1"/>
          <p:nvPr/>
        </p:nvSpPr>
        <p:spPr>
          <a:xfrm>
            <a:off x="5305513" y="61238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wiredat.r13</a:t>
            </a:r>
          </a:p>
        </p:txBody>
      </p:sp>
    </p:spTree>
    <p:extLst>
      <p:ext uri="{BB962C8B-B14F-4D97-AF65-F5344CB8AC3E}">
        <p14:creationId xmlns:p14="http://schemas.microsoft.com/office/powerpoint/2010/main" val="103417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5987FAF-F966-F600-223E-06544CD4F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DCF7D8-6080-42C8-E6B7-9F8D31C68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5AF0CF-75A3-8DD0-1A5D-690FEE54CE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4" name="Text Box 7">
            <a:extLst>
              <a:ext uri="{FF2B5EF4-FFF2-40B4-BE49-F238E27FC236}">
                <a16:creationId xmlns:a16="http://schemas.microsoft.com/office/drawing/2014/main" id="{8EE96AB6-7642-8A2F-C6DE-5ED6A2C27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BCXSS2T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dirty="0"/>
              <a:t>80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sz="1600" dirty="0"/>
              <a:t>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4.4444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4.6957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[-1.2777,+1.2777]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D68C62-F605-27D2-BAF5-AD0DE845520A}"/>
              </a:ext>
            </a:extLst>
          </p:cNvPr>
          <p:cNvSpPr txBox="1"/>
          <p:nvPr/>
        </p:nvSpPr>
        <p:spPr>
          <a:xfrm>
            <a:off x="5410200" y="2473524"/>
            <a:ext cx="205056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(after degauss)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3B2988-46CE-FBD2-CECE-579552407C50}"/>
              </a:ext>
            </a:extLst>
          </p:cNvPr>
          <p:cNvSpPr txBox="1"/>
          <p:nvPr/>
        </p:nvSpPr>
        <p:spPr>
          <a:xfrm>
            <a:off x="762000" y="2473524"/>
            <a:ext cx="186596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≤ 95 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0648D1-F723-B085-D4C9-9304EB9A06EF}"/>
              </a:ext>
            </a:extLst>
          </p:cNvPr>
          <p:cNvSpPr txBox="1"/>
          <p:nvPr/>
        </p:nvSpPr>
        <p:spPr>
          <a:xfrm>
            <a:off x="2228938" y="1323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558A84-3B21-BCBD-3747-1C791FBB7FC8}"/>
              </a:ext>
            </a:extLst>
          </p:cNvPr>
          <p:cNvSpPr txBox="1"/>
          <p:nvPr/>
        </p:nvSpPr>
        <p:spPr>
          <a:xfrm>
            <a:off x="7620000" y="14478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wiredat.r13</a:t>
            </a:r>
          </a:p>
        </p:txBody>
      </p:sp>
    </p:spTree>
    <p:extLst>
      <p:ext uri="{BB962C8B-B14F-4D97-AF65-F5344CB8AC3E}">
        <p14:creationId xmlns:p14="http://schemas.microsoft.com/office/powerpoint/2010/main" val="312635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530159-92F4-D1C6-F1F2-12E2BFCAF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7582" y="1803737"/>
            <a:ext cx="25926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ramp rate = 15 A/s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remnant BL = -23.12 +/-  0.80 </a:t>
            </a:r>
            <a:r>
              <a:rPr lang="el-GR" sz="1200" dirty="0">
                <a:solidFill>
                  <a:srgbClr val="FF0000"/>
                </a:solidFill>
              </a:rPr>
              <a:t>μ</a:t>
            </a:r>
            <a:r>
              <a:rPr lang="en-US" sz="1200" dirty="0">
                <a:solidFill>
                  <a:srgbClr val="FF0000"/>
                </a:solidFill>
              </a:rPr>
              <a:t>T-m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degauss time = 420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0" y="4572000"/>
            <a:ext cx="1811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remnant BL: wiredat.r11</a:t>
            </a: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25617</TotalTime>
  <Words>382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195</cp:revision>
  <dcterms:created xsi:type="dcterms:W3CDTF">2006-04-28T20:17:03Z</dcterms:created>
  <dcterms:modified xsi:type="dcterms:W3CDTF">2025-05-20T20:17:21Z</dcterms:modified>
</cp:coreProperties>
</file>