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4034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034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01-Feb-2018 16:33:07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06-Jun-2018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QA10361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17721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159</cp:revision>
  <dcterms:created xsi:type="dcterms:W3CDTF">2006-04-28T20:17:03Z</dcterms:created>
  <dcterms:modified xsi:type="dcterms:W3CDTF">2018-06-07T14:10:18Z</dcterms:modified>
</cp:coreProperties>
</file>