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69634-CC8D-4F02-82BD-B71869C7B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AA734B-76AE-45EC-BADC-0F52FEB5D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F5A13-8748-4BAF-8808-B4F9AB4E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8F85E-A07F-41BB-8B28-10B50ACC5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F8EE9-573D-4B21-BC82-F9D89AD8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8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40A5E-72FB-4511-80C6-95567D79D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F3210-E413-40DC-A5CB-228C5A8E9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FBD12-BE7B-49F8-91B1-BD04579C2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9D978-6705-4FCD-8970-73C4EC1D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BB1F6-4C25-45A7-BD38-1EBE817B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0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FF338-915B-4016-872A-7C89CD6F26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94F249-4962-45C5-A91B-F0F1F5030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307D6-86D0-444B-A893-0F36E88B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C4E0B-3BC3-4586-979B-781181B61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858F8-82F0-4463-A20A-35881033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1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E3221-6876-47E5-9C1E-A4C37F3EE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5EF23-0F95-401C-9CD5-5D17B1BAF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5487F-3F65-4A23-85DD-CFEC49D8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67731-69B4-46D1-86FA-DC8A5BB86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5CE48-C984-4048-BE35-7C4F5C9D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7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A413D-32D4-4FE3-A17F-20EAF99DA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4B09E-0E3F-4E92-9A6B-07633C93C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4607E-8630-4CFF-8083-E845A3F59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52336-FDD8-4058-BEA7-F1611CCF4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929DE-E865-40B5-AEEE-250C0046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8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91354-0878-42CA-83F9-4E14353E6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58B87-7478-4EBC-AEAA-2BC2F283D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B6D34-3572-4F51-BD6C-6539F3C67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34687-DA7F-498F-A1FB-FC907A57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1E004-DDC1-46F7-95D2-D28B1CCF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3FB0D-7FE3-4597-BE9A-255DBA69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6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8927A-1448-4BF2-821C-5506ECAB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F0B84-6F60-41D6-BD1C-BD5D7C9C6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165677-06B3-440D-967E-1A3B58342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7E5E33-05B3-4611-B4AE-AF09E3BA6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0DF399-820F-4C2F-8DC4-39B7D48BF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EC66F-52E7-44E3-8299-9E3786284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F7C83D-9A28-42F4-A47D-69C37739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1BD23D-9FB1-473F-9AEB-B4AF7686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8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52F2E-A498-493C-8A78-90A3B5F65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78AD54-E30B-4678-8CF9-A30F2795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FEADA1-34FA-4572-BE0D-5355A4E56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880C3-A422-4E1E-A896-7B58A41D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C3B69-74A8-4705-A3D1-285331234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CA997C-03D9-4633-949C-1D579228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FE0C8D-D805-4353-B748-DF316F5A3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9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7CEAA-8899-4B2A-A238-C84F62763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9ECBC-AD01-4B33-8676-0683AADA8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89220-2D45-4845-A930-695FA8B27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CA3C4-DE9D-4BCF-A4C4-8FB2CA08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ED2F2-0AF6-4A47-ADB6-E6FFFF63F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B9371-2B41-416C-AFE9-5B39F6339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2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0953F-3FAF-408F-A160-2D4684635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FDD8A3-FFA8-420F-B4CC-B745764D3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6AA91-06F9-49AB-8F11-64A8259B0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44E61-0AC1-45E6-AEEF-D044BCDC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367BD-5AAF-4A03-81DD-68856374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21BB8-CA53-4C01-AABF-3DA4CF7B6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8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42165-EF32-46E2-BDCF-B829A672C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E9DB01-E2A6-4D85-96B3-1DB910BA9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88A39-213F-457E-BC8F-50A8B25B3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04BE-B974-4B06-A848-ED34218868D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7E600-10CB-4F6E-9ACA-EFBB87090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E18F3-F23E-4992-B036-CAA05E0BA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1B366-6698-4EE6-A04A-197E309E6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8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583746-E627-496A-92FD-8E03ADC36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0"/>
            <a:ext cx="6400800" cy="4800600"/>
          </a:xfrm>
          <a:prstGeom prst="rect">
            <a:avLst/>
          </a:prstGeom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233C626F-4F2E-4026-8D72-431C512CD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1511" y="4918075"/>
            <a:ext cx="478528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QE040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09-Oct-2020 11:44:24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15-Oct-2020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N/A (test article)</a:t>
            </a:r>
          </a:p>
        </p:txBody>
      </p:sp>
      <p:sp>
        <p:nvSpPr>
          <p:cNvPr id="6" name="Line 16">
            <a:extLst>
              <a:ext uri="{FF2B5EF4-FFF2-40B4-BE49-F238E27FC236}">
                <a16:creationId xmlns:a16="http://schemas.microsoft.com/office/drawing/2014/main" id="{A2A994F4-222A-430B-BDB2-5FD25E997BF3}"/>
              </a:ext>
            </a:extLst>
          </p:cNvPr>
          <p:cNvSpPr>
            <a:spLocks noChangeShapeType="1"/>
          </p:cNvSpPr>
          <p:nvPr/>
        </p:nvSpPr>
        <p:spPr bwMode="auto">
          <a:xfrm rot="180000" flipV="1">
            <a:off x="4210725" y="22938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C515E-1236-4941-986B-4BBF98F4B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43164"/>
            <a:ext cx="3200400" cy="2400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4F78C3-724D-4D59-9644-C01EB7297BC9}"/>
              </a:ext>
            </a:extLst>
          </p:cNvPr>
          <p:cNvSpPr txBox="1"/>
          <p:nvPr/>
        </p:nvSpPr>
        <p:spPr>
          <a:xfrm>
            <a:off x="7598001" y="3434900"/>
            <a:ext cx="407938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110 A unipolar standardize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ECE28E-7049-4555-A9CE-B38DDDD0BED1}"/>
              </a:ext>
            </a:extLst>
          </p:cNvPr>
          <p:cNvSpPr/>
          <p:nvPr/>
        </p:nvSpPr>
        <p:spPr>
          <a:xfrm>
            <a:off x="4159876" y="2543464"/>
            <a:ext cx="2176530" cy="1011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5D189E-E811-41F6-88A0-203E258D898E}"/>
              </a:ext>
            </a:extLst>
          </p:cNvPr>
          <p:cNvSpPr txBox="1"/>
          <p:nvPr/>
        </p:nvSpPr>
        <p:spPr>
          <a:xfrm>
            <a:off x="8414410" y="4655125"/>
            <a:ext cx="2856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[0,+110]</a:t>
            </a:r>
          </a:p>
          <a:p>
            <a:pPr algn="ctr"/>
            <a:r>
              <a:rPr lang="en-US" dirty="0"/>
              <a:t>BMMO=[+0.2007, +62.2512]</a:t>
            </a:r>
          </a:p>
        </p:txBody>
      </p:sp>
    </p:spTree>
    <p:extLst>
      <p:ext uri="{BB962C8B-B14F-4D97-AF65-F5344CB8AC3E}">
        <p14:creationId xmlns:p14="http://schemas.microsoft.com/office/powerpoint/2010/main" val="11927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21F4715-4F00-49A0-B906-9512550919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30" b="1141"/>
          <a:stretch/>
        </p:blipFill>
        <p:spPr>
          <a:xfrm>
            <a:off x="863600" y="356616"/>
            <a:ext cx="6400800" cy="4389120"/>
          </a:xfrm>
          <a:prstGeom prst="rect">
            <a:avLst/>
          </a:prstGeom>
        </p:spPr>
      </p:pic>
      <p:sp>
        <p:nvSpPr>
          <p:cNvPr id="3" name="Text Box 7">
            <a:extLst>
              <a:ext uri="{FF2B5EF4-FFF2-40B4-BE49-F238E27FC236}">
                <a16:creationId xmlns:a16="http://schemas.microsoft.com/office/drawing/2014/main" id="{9E52329A-49D4-4542-9826-09A85CB54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448" y="4918075"/>
            <a:ext cx="476765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 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QE040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18-Jan-2022 11:57:53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19-Jan-2022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N/A (test article)</a:t>
            </a:r>
          </a:p>
        </p:txBody>
      </p:sp>
      <p:sp>
        <p:nvSpPr>
          <p:cNvPr id="4" name="Line 16">
            <a:extLst>
              <a:ext uri="{FF2B5EF4-FFF2-40B4-BE49-F238E27FC236}">
                <a16:creationId xmlns:a16="http://schemas.microsoft.com/office/drawing/2014/main" id="{81F72104-D1DC-4165-B181-5A9072FD93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6862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9D95F3-7A48-47E2-964F-439251DCF9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41642"/>
            <a:ext cx="3200400" cy="2400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36E174-0500-4D82-A7A3-D64950FB9F38}"/>
              </a:ext>
            </a:extLst>
          </p:cNvPr>
          <p:cNvSpPr txBox="1"/>
          <p:nvPr/>
        </p:nvSpPr>
        <p:spPr>
          <a:xfrm>
            <a:off x="7945734" y="3434900"/>
            <a:ext cx="370749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30 A bipolar standardize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8A2318-8D0C-4070-91A3-C53E95E2018E}"/>
              </a:ext>
            </a:extLst>
          </p:cNvPr>
          <p:cNvSpPr txBox="1"/>
          <p:nvPr/>
        </p:nvSpPr>
        <p:spPr>
          <a:xfrm>
            <a:off x="8346283" y="4655125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[-30,+30]</a:t>
            </a:r>
          </a:p>
          <a:p>
            <a:pPr algn="ctr"/>
            <a:r>
              <a:rPr lang="en-US" dirty="0"/>
              <a:t>BMMO=[-16.9854, +17.0983]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3A22EE-6FF3-4C54-94F7-06087F0B2C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" b="92757"/>
          <a:stretch/>
        </p:blipFill>
        <p:spPr>
          <a:xfrm>
            <a:off x="863600" y="0"/>
            <a:ext cx="6400800" cy="34747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53AE439-073E-4640-BDC3-416B67AADC1F}"/>
              </a:ext>
            </a:extLst>
          </p:cNvPr>
          <p:cNvSpPr/>
          <p:nvPr/>
        </p:nvSpPr>
        <p:spPr>
          <a:xfrm>
            <a:off x="4056844" y="2582101"/>
            <a:ext cx="2176530" cy="1011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5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6FE67BE-ACCF-40F5-87C8-0BA5604C51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29" b="-763"/>
          <a:stretch/>
        </p:blipFill>
        <p:spPr>
          <a:xfrm>
            <a:off x="863600" y="356616"/>
            <a:ext cx="6400800" cy="4480560"/>
          </a:xfrm>
          <a:prstGeom prst="rect">
            <a:avLst/>
          </a:prstGeom>
        </p:spPr>
      </p:pic>
      <p:sp>
        <p:nvSpPr>
          <p:cNvPr id="3" name="Text Box 7">
            <a:extLst>
              <a:ext uri="{FF2B5EF4-FFF2-40B4-BE49-F238E27FC236}">
                <a16:creationId xmlns:a16="http://schemas.microsoft.com/office/drawing/2014/main" id="{727FD894-BC43-4355-B41A-B48F1EF3E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373" y="4918075"/>
            <a:ext cx="476765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QE040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18-Jan-2022 16:30:25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19-Jan-2022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N/A (test article)</a:t>
            </a:r>
          </a:p>
        </p:txBody>
      </p:sp>
      <p:sp>
        <p:nvSpPr>
          <p:cNvPr id="4" name="Line 16">
            <a:extLst>
              <a:ext uri="{FF2B5EF4-FFF2-40B4-BE49-F238E27FC236}">
                <a16:creationId xmlns:a16="http://schemas.microsoft.com/office/drawing/2014/main" id="{4D273D6A-78AF-4DA7-98F1-03A00246F1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56281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27D6E2-D6F2-4D11-A15D-9CA31A0B1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43069"/>
            <a:ext cx="3200400" cy="2400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882F5B-2B25-44B1-94F0-6089CEF9A340}"/>
              </a:ext>
            </a:extLst>
          </p:cNvPr>
          <p:cNvSpPr txBox="1"/>
          <p:nvPr/>
        </p:nvSpPr>
        <p:spPr>
          <a:xfrm>
            <a:off x="7984371" y="3434900"/>
            <a:ext cx="370749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12 A bipolar standardize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0FD991-EA74-41A1-AF9E-13D8D0AFA0B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" b="92757"/>
          <a:stretch/>
        </p:blipFill>
        <p:spPr>
          <a:xfrm>
            <a:off x="863600" y="0"/>
            <a:ext cx="6400800" cy="3474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9DACCD-8D6C-4E88-BE28-4B077987C5F5}"/>
              </a:ext>
            </a:extLst>
          </p:cNvPr>
          <p:cNvSpPr txBox="1"/>
          <p:nvPr/>
        </p:nvSpPr>
        <p:spPr>
          <a:xfrm>
            <a:off x="8524216" y="4655125"/>
            <a:ext cx="2637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[-12,+12]</a:t>
            </a:r>
          </a:p>
          <a:p>
            <a:pPr algn="ctr"/>
            <a:r>
              <a:rPr lang="en-US" dirty="0"/>
              <a:t>BMMO=[-6.7492,+6.7855]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074D87-0E89-4B40-B832-66FABB340A80}"/>
              </a:ext>
            </a:extLst>
          </p:cNvPr>
          <p:cNvSpPr/>
          <p:nvPr/>
        </p:nvSpPr>
        <p:spPr>
          <a:xfrm>
            <a:off x="4134118" y="2594980"/>
            <a:ext cx="2176530" cy="1011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3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A5BDA4-AE08-47AD-AB7A-3D30CCA40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80506"/>
            <a:ext cx="6400800" cy="4800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C78F78-0C5B-4F9E-9755-40F7B5612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230718"/>
            <a:ext cx="3200400" cy="2400300"/>
          </a:xfrm>
          <a:prstGeom prst="rect">
            <a:avLst/>
          </a:prstGeom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C155C365-688F-421B-A661-FA932C2DD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373" y="4961612"/>
            <a:ext cx="479349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QE040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23-Feb-2022 09:33:51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24-Feb-2022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N/A (test article)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149D37-BC4F-4204-80EF-0E7AAF29FAAB}"/>
              </a:ext>
            </a:extLst>
          </p:cNvPr>
          <p:cNvSpPr txBox="1"/>
          <p:nvPr/>
        </p:nvSpPr>
        <p:spPr>
          <a:xfrm>
            <a:off x="7882773" y="3434900"/>
            <a:ext cx="389664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30 A unipolar standardize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653955-8336-4351-9721-E1CE073C881D}"/>
              </a:ext>
            </a:extLst>
          </p:cNvPr>
          <p:cNvSpPr txBox="1"/>
          <p:nvPr/>
        </p:nvSpPr>
        <p:spPr>
          <a:xfrm>
            <a:off x="8443263" y="4655125"/>
            <a:ext cx="2799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[0,+30]</a:t>
            </a:r>
          </a:p>
          <a:p>
            <a:pPr algn="ctr"/>
            <a:r>
              <a:rPr lang="en-US" dirty="0"/>
              <a:t>BMMO=[+0.1330,+17.0926]</a:t>
            </a:r>
          </a:p>
        </p:txBody>
      </p:sp>
      <p:sp>
        <p:nvSpPr>
          <p:cNvPr id="9" name="Line 16">
            <a:extLst>
              <a:ext uri="{FF2B5EF4-FFF2-40B4-BE49-F238E27FC236}">
                <a16:creationId xmlns:a16="http://schemas.microsoft.com/office/drawing/2014/main" id="{B4C09939-722E-44B1-9523-23C41369A3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46434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3912985-4B81-4A35-A1B1-78AFD1D07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57757"/>
              </p:ext>
            </p:extLst>
          </p:nvPr>
        </p:nvGraphicFramePr>
        <p:xfrm>
          <a:off x="322883" y="787553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+50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+80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+110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 A unipolar</a:t>
                      </a:r>
                    </a:p>
                    <a:p>
                      <a:pPr algn="ctr"/>
                      <a:r>
                        <a:rPr lang="en-US" dirty="0"/>
                        <a:t>(hardat.ru1)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0.05627324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0.05790121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0.05694659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0.05442433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D17591A-C00B-4D83-BF20-19A6A6A761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844404"/>
              </p:ext>
            </p:extLst>
          </p:nvPr>
        </p:nvGraphicFramePr>
        <p:xfrm>
          <a:off x="322883" y="2305165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+30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A bipolar</a:t>
                      </a:r>
                    </a:p>
                    <a:p>
                      <a:pPr algn="ctr"/>
                      <a:r>
                        <a:rPr lang="en-US" dirty="0"/>
                        <a:t>(hardat.ru2)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0.06017015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C39A389B-55A9-4BDD-8D5B-8CAF2B16C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537072"/>
              </p:ext>
            </p:extLst>
          </p:nvPr>
        </p:nvGraphicFramePr>
        <p:xfrm>
          <a:off x="322883" y="3822777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+12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 A bipolar</a:t>
                      </a:r>
                    </a:p>
                    <a:p>
                      <a:pPr algn="ctr"/>
                      <a:r>
                        <a:rPr lang="en-US" dirty="0"/>
                        <a:t>(hardat.ru4)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0.06117774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FC617A-B1C1-4129-BB08-59EAA1ED4C7D}"/>
              </a:ext>
            </a:extLst>
          </p:cNvPr>
          <p:cNvSpPr txBox="1"/>
          <p:nvPr/>
        </p:nvSpPr>
        <p:spPr>
          <a:xfrm>
            <a:off x="2202306" y="162944"/>
            <a:ext cx="7787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Sextupole</a:t>
            </a:r>
            <a:r>
              <a:rPr lang="en-US" sz="2400" dirty="0"/>
              <a:t> Harmonic (rotating coil, R= 9.347 mm): BL</a:t>
            </a:r>
            <a:r>
              <a:rPr lang="en-US" sz="2400" baseline="-25000" dirty="0"/>
              <a:t>3</a:t>
            </a:r>
            <a:r>
              <a:rPr lang="en-US" sz="2400" dirty="0"/>
              <a:t>/BL</a:t>
            </a:r>
            <a:r>
              <a:rPr lang="en-US" sz="2400" baseline="-25000" dirty="0"/>
              <a:t>2</a:t>
            </a:r>
            <a:r>
              <a:rPr lang="en-US" sz="2400" dirty="0"/>
              <a:t> (%)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F61E38C1-F64A-45A8-93A1-048506E5D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531131"/>
              </p:ext>
            </p:extLst>
          </p:nvPr>
        </p:nvGraphicFramePr>
        <p:xfrm>
          <a:off x="322883" y="5340389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+12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+30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A unipolar</a:t>
                      </a:r>
                    </a:p>
                    <a:p>
                      <a:pPr algn="ctr"/>
                      <a:r>
                        <a:rPr lang="en-US" dirty="0"/>
                        <a:t>(hardat.ru5)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0.04413240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0.04506572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126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353</Words>
  <Application>Microsoft Office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</cp:revision>
  <dcterms:created xsi:type="dcterms:W3CDTF">2022-02-24T22:51:58Z</dcterms:created>
  <dcterms:modified xsi:type="dcterms:W3CDTF">2022-02-25T00:02:35Z</dcterms:modified>
</cp:coreProperties>
</file>