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52400"/>
            <a:ext cx="3200400" cy="24040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3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1.34D19.3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SA-257-060-40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15-Mar-2019 09:42:07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BCX14883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3714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2562583"/>
            <a:ext cx="3200400" cy="24040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8001000" y="2805752"/>
            <a:ext cx="649537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900" b="0" dirty="0">
                <a:solidFill>
                  <a:srgbClr val="993300"/>
                </a:solidFill>
              </a:rPr>
              <a:t>I = </a:t>
            </a:r>
            <a:r>
              <a:rPr lang="en-US" altLang="en-US" sz="900" dirty="0" smtClean="0">
                <a:solidFill>
                  <a:srgbClr val="993300"/>
                </a:solidFill>
              </a:rPr>
              <a:t>200</a:t>
            </a:r>
            <a:r>
              <a:rPr lang="en-US" altLang="en-US" sz="900" b="0" dirty="0" smtClean="0">
                <a:solidFill>
                  <a:srgbClr val="993300"/>
                </a:solidFill>
              </a:rPr>
              <a:t> </a:t>
            </a:r>
            <a:r>
              <a:rPr lang="en-US" altLang="en-US" sz="900" b="0" dirty="0">
                <a:solidFill>
                  <a:srgbClr val="993300"/>
                </a:solidFill>
              </a:rPr>
              <a:t>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5791"/>
            <a:ext cx="3200400" cy="240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33664" y="4733925"/>
            <a:ext cx="7876673" cy="1815882"/>
            <a:chOff x="633664" y="5168205"/>
            <a:chExt cx="7876673" cy="1815882"/>
          </a:xfrm>
        </p:grpSpPr>
        <p:sp>
          <p:nvSpPr>
            <p:cNvPr id="6" name="TextBox 5"/>
            <p:cNvSpPr txBox="1"/>
            <p:nvPr/>
          </p:nvSpPr>
          <p:spPr>
            <a:xfrm>
              <a:off x="633664" y="5168205"/>
              <a:ext cx="3406702" cy="181588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Polynomial Fit:</a:t>
              </a:r>
            </a:p>
            <a:p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p0 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p1 = -1.3110e-04 +- 1.6283e-04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p2 = -2.4294e-04 +- 1.5449e-05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p3 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p4 =  8.8108e-08 +- 9.7292e-09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p5 =  0.0000e+00 +- 0.0000e+00</a:t>
              </a:r>
              <a:endPara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74030" y="5168205"/>
              <a:ext cx="383630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r= 20 </a:t>
              </a:r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|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b1/b0| = 0.003 +- 0.003 [0.020]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0.097 +- 0.006 [2.000]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08194"/>
            <a:ext cx="5486400" cy="41175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3316" y="106363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quadrupole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29432" y="3995568"/>
            <a:ext cx="117211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sextupole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21081" y="36092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wirevsx.ru1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51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3626"/>
            <a:ext cx="4572000" cy="34343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43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4375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BCX14883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2.2681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5.2906,5.2906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8200" y="1534758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1300" y="1534758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0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wiredat.ru1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15313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wiredat.ru2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21090</TotalTime>
  <Words>84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188</cp:revision>
  <dcterms:created xsi:type="dcterms:W3CDTF">2006-04-28T20:17:03Z</dcterms:created>
  <dcterms:modified xsi:type="dcterms:W3CDTF">2019-03-20T16:03:20Z</dcterms:modified>
</cp:coreProperties>
</file>