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2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3333FF"/>
    <a:srgbClr val="0000FF"/>
    <a:srgbClr val="0066FF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798443"/>
          </a:xfrm>
          <a:prstGeom prst="rect">
            <a:avLst/>
          </a:prstGeom>
        </p:spPr>
      </p:pic>
      <p:sp>
        <p:nvSpPr>
          <p:cNvPr id="3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1.34D19.3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SA-257-060-44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F2-010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Center 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26-Mar-2019 13:59:47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29-Mar-2019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BCX14808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000" y="146304"/>
            <a:ext cx="3204000" cy="240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385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000" y="2551080"/>
            <a:ext cx="3204000" cy="24019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798443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1480000">
            <a:off x="2137497" y="16816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7391400" y="4267200"/>
            <a:ext cx="649537" cy="2308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r>
              <a:rPr lang="en-US" altLang="en-US" sz="900" b="0" dirty="0">
                <a:solidFill>
                  <a:srgbClr val="993300"/>
                </a:solidFill>
              </a:rPr>
              <a:t>I = </a:t>
            </a:r>
            <a:r>
              <a:rPr lang="en-US" altLang="en-US" sz="900" dirty="0" smtClean="0">
                <a:solidFill>
                  <a:srgbClr val="993300"/>
                </a:solidFill>
              </a:rPr>
              <a:t>200</a:t>
            </a:r>
            <a:r>
              <a:rPr lang="en-US" altLang="en-US" sz="900" b="0" dirty="0" smtClean="0">
                <a:solidFill>
                  <a:srgbClr val="993300"/>
                </a:solidFill>
              </a:rPr>
              <a:t> </a:t>
            </a:r>
            <a:r>
              <a:rPr lang="en-US" altLang="en-US" sz="900" b="0" dirty="0">
                <a:solidFill>
                  <a:srgbClr val="993300"/>
                </a:solidFill>
              </a:rPr>
              <a:t>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000" y="146304"/>
            <a:ext cx="3204000" cy="240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71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08194"/>
            <a:ext cx="5486400" cy="41175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04210" y="193816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quadrupole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5768" y="3989696"/>
            <a:ext cx="117211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sextupole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33664" y="4733923"/>
            <a:ext cx="7876673" cy="1815882"/>
            <a:chOff x="633664" y="5168205"/>
            <a:chExt cx="7876673" cy="1815882"/>
          </a:xfrm>
        </p:grpSpPr>
        <p:sp>
          <p:nvSpPr>
            <p:cNvPr id="6" name="TextBox 5"/>
            <p:cNvSpPr txBox="1"/>
            <p:nvPr/>
          </p:nvSpPr>
          <p:spPr>
            <a:xfrm>
              <a:off x="633664" y="5168205"/>
              <a:ext cx="3406702" cy="181588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Polynomial Fit:</a:t>
              </a:r>
            </a:p>
            <a:p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p0 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p1 =  2.5452e-04 +- 1.1431e-04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p2 = -1.3969e-04 +- 1.1152e-05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p3 =  0.0000e+00 +- 0.0000e+00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p4 =  8.5982e-08 +- 6.4169e-09</a:t>
              </a:r>
            </a:p>
            <a:p>
              <a:r>
                <a:rPr lang="en-US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p5 =  0.0000e+00 +- 0.0000e+00</a:t>
              </a:r>
              <a:endPara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74030" y="5168205"/>
              <a:ext cx="3836307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Harmonics @ </a:t>
              </a:r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r= 20 </a:t>
              </a:r>
              <a:r>
                <a:rPr lang="pt-BR" sz="1400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mm:</a:t>
              </a:r>
            </a:p>
            <a:p>
              <a:endParaRPr lang="pt-BR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|b1/b0| = 0.005 +- 0.002 [0.020] %</a:t>
              </a:r>
            </a:p>
            <a:p>
              <a:r>
                <a:rPr lang="pt-BR" sz="14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|b2/b0| = 0.056 +- 0.004 [0.060] %</a:t>
              </a:r>
              <a:endParaRPr lang="en-US" sz="14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221081" y="36092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wirevsx.ru1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51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BCX14808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2.3458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5.1154, 5.1154]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90545" y="1534758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7600" y="1534758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3513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wiredat.ru1</a:t>
            </a:r>
            <a:endParaRPr lang="en-US" sz="12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0" y="26670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wiredat.ru2</a:t>
            </a:r>
            <a:endParaRPr lang="en-US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1136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23678</TotalTime>
  <Words>83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195</cp:revision>
  <dcterms:created xsi:type="dcterms:W3CDTF">2006-04-28T20:17:03Z</dcterms:created>
  <dcterms:modified xsi:type="dcterms:W3CDTF">2019-04-01T13:59:55Z</dcterms:modified>
</cp:coreProperties>
</file>