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3333FF"/>
    <a:srgbClr val="0000FF"/>
    <a:srgbClr val="0066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1.34D19.3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SA-257-060-44</a:t>
            </a:r>
            <a:endParaRPr lang="en-US" dirty="0" smtClean="0"/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Center 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21-Mar-2019 15:27:50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BCX14796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1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2079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2137497" y="16816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8001000" y="2805752"/>
            <a:ext cx="64953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</a:t>
            </a:r>
            <a:r>
              <a:rPr lang="en-US" altLang="en-US" sz="900" dirty="0" smtClean="0">
                <a:solidFill>
                  <a:srgbClr val="993300"/>
                </a:solidFill>
              </a:rPr>
              <a:t>200</a:t>
            </a:r>
            <a:r>
              <a:rPr lang="en-US" altLang="en-US" sz="900" b="0" dirty="0" smtClean="0">
                <a:solidFill>
                  <a:srgbClr val="993300"/>
                </a:solidFill>
              </a:rPr>
              <a:t> </a:t>
            </a:r>
            <a:r>
              <a:rPr lang="en-US" altLang="en-US" sz="900" b="0" dirty="0">
                <a:solidFill>
                  <a:srgbClr val="993300"/>
                </a:solidFill>
              </a:rPr>
              <a:t>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08194"/>
            <a:ext cx="5486400" cy="41175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3408" y="178578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894" y="3989696"/>
            <a:ext cx="117211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sextupole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33664" y="4733923"/>
            <a:ext cx="7876673" cy="1815882"/>
            <a:chOff x="633664" y="5168205"/>
            <a:chExt cx="7876673" cy="1815882"/>
          </a:xfrm>
        </p:grpSpPr>
        <p:sp>
          <p:nvSpPr>
            <p:cNvPr id="6" name="TextBox 5"/>
            <p:cNvSpPr txBox="1"/>
            <p:nvPr/>
          </p:nvSpPr>
          <p:spPr>
            <a:xfrm>
              <a:off x="633664" y="5168205"/>
              <a:ext cx="3406702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Polynomial Fit:</a:t>
              </a:r>
            </a:p>
            <a:p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p0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p1 =  5.1160e-04 +- 9.6512e-05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p2 = -1.6296e-04 +- 9.2478e-06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p3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p4 =  9.4067e-08 +- 5.6045e-09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p5 =  0.0000e+00 +- 0.0000e+00</a:t>
              </a:r>
              <a:endPara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74030" y="5168205"/>
              <a:ext cx="383630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r= 20 </a:t>
              </a:r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0.010 +- 0.002 [0.020]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0.065 +- 0.004 [0.060]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221081" y="36092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wirevsx.ru1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1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BCX14796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2.3288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5.1528, 5.1528]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90545" y="1534758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7600" y="1534758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3513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wiredat.ru1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wiredat.ru2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22172</TotalTime>
  <Words>83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190</cp:revision>
  <dcterms:created xsi:type="dcterms:W3CDTF">2006-04-28T20:17:03Z</dcterms:created>
  <dcterms:modified xsi:type="dcterms:W3CDTF">2019-03-25T16:01:50Z</dcterms:modified>
</cp:coreProperties>
</file>