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6" r:id="rId4"/>
    <p:sldId id="267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7B6280-288A-9C82-99AE-5E8554361B15}"/>
              </a:ext>
            </a:extLst>
          </p:cNvPr>
          <p:cNvSpPr txBox="1"/>
          <p:nvPr/>
        </p:nvSpPr>
        <p:spPr>
          <a:xfrm>
            <a:off x="762000" y="2090172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</a:t>
            </a:r>
            <a:r>
              <a:rPr lang="en-US" sz="2800" dirty="0"/>
              <a:t>e)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306705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95D941-91A5-0108-4A97-2527CEDDC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F67630F-8727-3704-AF8D-5EC84509F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45385"/>
            <a:ext cx="3200400" cy="24003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2806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D13.08-C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Stangenes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731-30822-10 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30822-2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18-Nov-2025 09:09:54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24-Nov-2025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BCX203282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240000" flipH="1" flipV="1">
            <a:off x="2449513" y="176790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1290419" y="3407361"/>
            <a:ext cx="23583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79933" y="5373469"/>
            <a:ext cx="3300905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 (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0):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14.27 +/- 0.06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0.0204 +/- 0.0441 G-m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B101F-5E62-7289-A25E-14DADA854C81}"/>
              </a:ext>
            </a:extLst>
          </p:cNvPr>
          <p:cNvSpPr txBox="1"/>
          <p:nvPr/>
        </p:nvSpPr>
        <p:spPr>
          <a:xfrm>
            <a:off x="1041152" y="3075801"/>
            <a:ext cx="2776722" cy="27699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1200" dirty="0">
                <a:solidFill>
                  <a:srgbClr val="00B050"/>
                </a:solidFill>
              </a:rPr>
              <a:t>Δ</a:t>
            </a:r>
            <a:r>
              <a:rPr lang="en-US" sz="1200" dirty="0">
                <a:solidFill>
                  <a:srgbClr val="00B050"/>
                </a:solidFill>
              </a:rPr>
              <a:t>B/B</a:t>
            </a:r>
            <a:r>
              <a:rPr lang="en-US" sz="1200" baseline="-25000" dirty="0">
                <a:solidFill>
                  <a:srgbClr val="00B050"/>
                </a:solidFill>
              </a:rPr>
              <a:t>0</a:t>
            </a:r>
            <a:r>
              <a:rPr lang="en-US" sz="1200" dirty="0">
                <a:solidFill>
                  <a:srgbClr val="00B050"/>
                </a:solidFill>
              </a:rPr>
              <a:t> = -0.43% @ X = +9 mm &lt; 0.5%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9E54D4-C5AC-73B4-42F5-82D4BFB87145}"/>
              </a:ext>
            </a:extLst>
          </p:cNvPr>
          <p:cNvSpPr txBox="1"/>
          <p:nvPr/>
        </p:nvSpPr>
        <p:spPr>
          <a:xfrm>
            <a:off x="6966510" y="2816350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>
                <a:solidFill>
                  <a:srgbClr val="0000FF"/>
                </a:solidFill>
              </a:rPr>
              <a:t>I</a:t>
            </a:r>
            <a:r>
              <a:rPr lang="en-US" sz="900" baseline="-25000" dirty="0" err="1">
                <a:solidFill>
                  <a:srgbClr val="0000FF"/>
                </a:solidFill>
              </a:rPr>
              <a:t>main</a:t>
            </a:r>
            <a:r>
              <a:rPr lang="en-US" sz="900" dirty="0">
                <a:solidFill>
                  <a:srgbClr val="0000FF"/>
                </a:solidFill>
              </a:rPr>
              <a:t> = 13 A (wirevsx.ru9)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2645587-1448-C11D-2C01-EEAE499A06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6245"/>
            <a:ext cx="3200400" cy="24003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FD4E47-6C8E-6869-4E54-971BAC8075DF}"/>
              </a:ext>
            </a:extLst>
          </p:cNvPr>
          <p:cNvSpPr txBox="1"/>
          <p:nvPr/>
        </p:nvSpPr>
        <p:spPr>
          <a:xfrm>
            <a:off x="1915395" y="41190"/>
            <a:ext cx="280076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/>
              <a:t>BCX203282: set on the way 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0FC061-FDCB-40B7-5D14-2870A516B1B8}"/>
              </a:ext>
            </a:extLst>
          </p:cNvPr>
          <p:cNvSpPr txBox="1"/>
          <p:nvPr/>
        </p:nvSpPr>
        <p:spPr>
          <a:xfrm>
            <a:off x="6940054" y="2497522"/>
            <a:ext cx="1497526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i="1" dirty="0"/>
              <a:t>BCX203282: BL vs X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A2EE367-8E5B-65E2-7D7B-6BBEE1191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7203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1910054" y="1359009"/>
            <a:ext cx="5323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tolerance: |</a:t>
            </a:r>
            <a:r>
              <a:rPr lang="el-GR" dirty="0"/>
              <a:t>Δ</a:t>
            </a:r>
            <a:r>
              <a:rPr lang="en-US" dirty="0"/>
              <a:t>B/B</a:t>
            </a:r>
            <a:r>
              <a:rPr lang="en-US" baseline="-25000" dirty="0"/>
              <a:t>0</a:t>
            </a:r>
            <a:r>
              <a:rPr lang="en-US" dirty="0"/>
              <a:t>| &lt; 0.5% @ |X| = 9 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4162B2-D8E9-8075-D96C-0DAAAE6608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67765"/>
            <a:ext cx="4572000" cy="3429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CAFB16B-39D0-53FA-7C03-EBB945506533}"/>
              </a:ext>
            </a:extLst>
          </p:cNvPr>
          <p:cNvSpPr txBox="1"/>
          <p:nvPr/>
        </p:nvSpPr>
        <p:spPr>
          <a:xfrm>
            <a:off x="1917132" y="4637835"/>
            <a:ext cx="8980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wirevsx.ru9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6C1317-91C5-612A-465E-D91C25849A12}"/>
              </a:ext>
            </a:extLst>
          </p:cNvPr>
          <p:cNvSpPr txBox="1"/>
          <p:nvPr/>
        </p:nvSpPr>
        <p:spPr>
          <a:xfrm>
            <a:off x="6493397" y="4633570"/>
            <a:ext cx="8980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</a:rPr>
              <a:t>wirevsx.r10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2C9999-3168-3110-72B7-084FF1EB3176}"/>
              </a:ext>
            </a:extLst>
          </p:cNvPr>
          <p:cNvSpPr txBox="1"/>
          <p:nvPr/>
        </p:nvSpPr>
        <p:spPr>
          <a:xfrm>
            <a:off x="1278924" y="2051680"/>
            <a:ext cx="217239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(</a:t>
            </a:r>
            <a:r>
              <a:rPr lang="en-US" sz="1000" b="1" dirty="0" err="1"/>
              <a:t>Imain</a:t>
            </a:r>
            <a:r>
              <a:rPr lang="en-US" sz="1000" b="1" dirty="0"/>
              <a:t>=13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E0D73C-1546-7240-8366-022A3A5B98AF}"/>
              </a:ext>
            </a:extLst>
          </p:cNvPr>
          <p:cNvSpPr txBox="1"/>
          <p:nvPr/>
        </p:nvSpPr>
        <p:spPr>
          <a:xfrm>
            <a:off x="5791200" y="2051680"/>
            <a:ext cx="227818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(</a:t>
            </a:r>
            <a:r>
              <a:rPr lang="en-US" sz="1000" b="1" dirty="0" err="1"/>
              <a:t>Imain</a:t>
            </a:r>
            <a:r>
              <a:rPr lang="en-US" sz="1000" b="1" dirty="0"/>
              <a:t>=14.5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0B2FF07-E1EE-9181-5CE6-5204FF1A7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62F08EF-B280-EABE-7FF9-A0CACDF2A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AB3A191-92DF-E425-3547-3B186FF113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01690" y="2201268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1715" y="2372380"/>
            <a:ext cx="1803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BCX203282T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164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4.0732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4.1558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[-1.4437,+1.4437]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B2D913-0B5D-9736-6D2E-15DA7F767914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main coil: BL vs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B66349-8B45-7655-4480-BA2B00569B9F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trim coil: BL vs 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386732-BC28-D5C9-FFC1-2439B0F5803F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trim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301E10A-9C8B-D1D7-05BB-E8EC325B1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270A141-2083-0DDA-CBB7-8024592AA4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8290822-5182-7995-F7D3-877EAFFF64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33084" y="219517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9758" y="2365065"/>
            <a:ext cx="1803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1D0F58-0DB9-B522-8FB8-54090B42FFC1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main coil: BL vs 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D2B4BC-CCA0-8437-E733-ACF7CFC1808B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trim coil: BL vs 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67CD5-1067-57FD-9455-B455B831A8C1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trim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E67F2D-BC82-3974-1908-20F841028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8608" y="1796490"/>
            <a:ext cx="260840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ramp type = COSINE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ramp rate = 2 A/s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remnant BL = +0.0204 +/-  0.0441 G-m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degauss time = 268 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38830" y="4579315"/>
            <a:ext cx="3384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remnant BL: </a:t>
            </a:r>
            <a:r>
              <a:rPr lang="en-US" sz="1200" i="1" dirty="0">
                <a:solidFill>
                  <a:srgbClr val="0000FF"/>
                </a:solidFill>
              </a:rPr>
              <a:t>Degauss Run Summary 4596.xlsx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D33233-81EE-37D7-6C19-1A20E78810C8}"/>
              </a:ext>
            </a:extLst>
          </p:cNvPr>
          <p:cNvSpPr txBox="1"/>
          <p:nvPr/>
        </p:nvSpPr>
        <p:spPr>
          <a:xfrm>
            <a:off x="3886200" y="1456038"/>
            <a:ext cx="143180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BCX203282 degauss</a:t>
            </a: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35929</TotalTime>
  <Words>411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226</cp:revision>
  <dcterms:created xsi:type="dcterms:W3CDTF">2006-04-28T20:17:03Z</dcterms:created>
  <dcterms:modified xsi:type="dcterms:W3CDTF">2026-01-09T22:14:06Z</dcterms:modified>
</cp:coreProperties>
</file>