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6" r:id="rId4"/>
    <p:sldId id="26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02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7B6280-288A-9C82-99AE-5E8554361B15}"/>
              </a:ext>
            </a:extLst>
          </p:cNvPr>
          <p:cNvSpPr txBox="1"/>
          <p:nvPr/>
        </p:nvSpPr>
        <p:spPr>
          <a:xfrm>
            <a:off x="762000" y="2090172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</a:t>
            </a:r>
            <a:r>
              <a:rPr lang="en-US" sz="2800" dirty="0"/>
              <a:t>e)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306705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9280013-EF65-E46E-4478-D0CFD6AC0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F67630F-8727-3704-AF8D-5EC84509F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45385"/>
            <a:ext cx="3200400" cy="24003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2806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D13.08-C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Stangenes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731-30822-10 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30822-2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18-Nov-2025 09:09:54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reanalyzed: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03-Feb-2026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BCX203282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10560000" flipH="1" flipV="1">
            <a:off x="2811757" y="17422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1290419" y="3407361"/>
            <a:ext cx="23583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B101F-5E62-7289-A25E-14DADA854C81}"/>
              </a:ext>
            </a:extLst>
          </p:cNvPr>
          <p:cNvSpPr txBox="1"/>
          <p:nvPr/>
        </p:nvSpPr>
        <p:spPr>
          <a:xfrm>
            <a:off x="1041152" y="3075801"/>
            <a:ext cx="2776722" cy="27699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1200" dirty="0">
                <a:solidFill>
                  <a:srgbClr val="00B050"/>
                </a:solidFill>
              </a:rPr>
              <a:t>Δ</a:t>
            </a:r>
            <a:r>
              <a:rPr lang="en-US" sz="1200" dirty="0">
                <a:solidFill>
                  <a:srgbClr val="00B050"/>
                </a:solidFill>
              </a:rPr>
              <a:t>B/B</a:t>
            </a:r>
            <a:r>
              <a:rPr lang="en-US" sz="1200" baseline="-25000" dirty="0">
                <a:solidFill>
                  <a:srgbClr val="00B050"/>
                </a:solidFill>
              </a:rPr>
              <a:t>0</a:t>
            </a:r>
            <a:r>
              <a:rPr lang="en-US" sz="1200" dirty="0">
                <a:solidFill>
                  <a:srgbClr val="00B050"/>
                </a:solidFill>
              </a:rPr>
              <a:t> = -0.43% @ X = +9 mm &lt; 0.5%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9E54D4-C5AC-73B4-42F5-82D4BFB87145}"/>
              </a:ext>
            </a:extLst>
          </p:cNvPr>
          <p:cNvSpPr txBox="1"/>
          <p:nvPr/>
        </p:nvSpPr>
        <p:spPr>
          <a:xfrm>
            <a:off x="6966510" y="2816350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>
                <a:solidFill>
                  <a:srgbClr val="0000FF"/>
                </a:solidFill>
              </a:rPr>
              <a:t>I</a:t>
            </a:r>
            <a:r>
              <a:rPr lang="en-US" sz="900" baseline="-25000" dirty="0" err="1">
                <a:solidFill>
                  <a:srgbClr val="0000FF"/>
                </a:solidFill>
              </a:rPr>
              <a:t>main</a:t>
            </a:r>
            <a:r>
              <a:rPr lang="en-US" sz="900" dirty="0">
                <a:solidFill>
                  <a:srgbClr val="0000FF"/>
                </a:solidFill>
              </a:rPr>
              <a:t> = 13 A (wirevsx.ru9)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0FC061-FDCB-40B7-5D14-2870A516B1B8}"/>
              </a:ext>
            </a:extLst>
          </p:cNvPr>
          <p:cNvSpPr txBox="1"/>
          <p:nvPr/>
        </p:nvSpPr>
        <p:spPr>
          <a:xfrm>
            <a:off x="6940054" y="2497522"/>
            <a:ext cx="1497526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i="1" dirty="0"/>
              <a:t>BCX203282: BL vs 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537912-72BE-ECAF-FBB8-5AE7956927AA}"/>
              </a:ext>
            </a:extLst>
          </p:cNvPr>
          <p:cNvSpPr txBox="1"/>
          <p:nvPr/>
        </p:nvSpPr>
        <p:spPr>
          <a:xfrm>
            <a:off x="1143000" y="2209800"/>
            <a:ext cx="1566454" cy="52322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C00000"/>
                </a:solidFill>
              </a:rPr>
              <a:t>measured bipolar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</a:rPr>
              <a:t>operate unipolar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E6FF56-8267-D1FD-DC20-BD5AB6EAE637}"/>
              </a:ext>
            </a:extLst>
          </p:cNvPr>
          <p:cNvSpPr txBox="1"/>
          <p:nvPr/>
        </p:nvSpPr>
        <p:spPr>
          <a:xfrm>
            <a:off x="878883" y="5502851"/>
            <a:ext cx="2566728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BTRM(BDES) = -0.07047 A</a:t>
            </a:r>
            <a:r>
              <a:rPr lang="en-US" sz="1200" b="1" baseline="-25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  <a:p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BTRM(IDES) = -0.28924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200" b="1" baseline="-250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trim</a:t>
            </a:r>
            <a:endParaRPr lang="en-US" sz="1200" b="1" baseline="-250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BL = 0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kG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-m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215A2DA-1221-4602-3B67-796413F928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0926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A2EE367-8E5B-65E2-7D7B-6BBEE1191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7203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1910054" y="1359009"/>
            <a:ext cx="5323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tolerance: |</a:t>
            </a:r>
            <a:r>
              <a:rPr lang="el-GR" dirty="0"/>
              <a:t>Δ</a:t>
            </a:r>
            <a:r>
              <a:rPr lang="en-US" dirty="0"/>
              <a:t>B/B</a:t>
            </a:r>
            <a:r>
              <a:rPr lang="en-US" baseline="-25000" dirty="0"/>
              <a:t>0</a:t>
            </a:r>
            <a:r>
              <a:rPr lang="en-US" dirty="0"/>
              <a:t>| &lt; 0.5% @ |X| = 9 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4162B2-D8E9-8075-D96C-0DAAAE6608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67765"/>
            <a:ext cx="4572000" cy="3429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CAFB16B-39D0-53FA-7C03-EBB945506533}"/>
              </a:ext>
            </a:extLst>
          </p:cNvPr>
          <p:cNvSpPr txBox="1"/>
          <p:nvPr/>
        </p:nvSpPr>
        <p:spPr>
          <a:xfrm>
            <a:off x="1917132" y="4637835"/>
            <a:ext cx="8980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wirevsx.ru9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6C1317-91C5-612A-465E-D91C25849A12}"/>
              </a:ext>
            </a:extLst>
          </p:cNvPr>
          <p:cNvSpPr txBox="1"/>
          <p:nvPr/>
        </p:nvSpPr>
        <p:spPr>
          <a:xfrm>
            <a:off x="6493397" y="4633570"/>
            <a:ext cx="8980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wirevsx.r10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2C9999-3168-3110-72B7-084FF1EB3176}"/>
              </a:ext>
            </a:extLst>
          </p:cNvPr>
          <p:cNvSpPr txBox="1"/>
          <p:nvPr/>
        </p:nvSpPr>
        <p:spPr>
          <a:xfrm>
            <a:off x="1278924" y="2051680"/>
            <a:ext cx="217239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(</a:t>
            </a:r>
            <a:r>
              <a:rPr lang="en-US" sz="1000" b="1" dirty="0" err="1"/>
              <a:t>Imain</a:t>
            </a:r>
            <a:r>
              <a:rPr lang="en-US" sz="1000" b="1" dirty="0"/>
              <a:t>=13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E0D73C-1546-7240-8366-022A3A5B98AF}"/>
              </a:ext>
            </a:extLst>
          </p:cNvPr>
          <p:cNvSpPr txBox="1"/>
          <p:nvPr/>
        </p:nvSpPr>
        <p:spPr>
          <a:xfrm>
            <a:off x="5791200" y="2051680"/>
            <a:ext cx="227818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(</a:t>
            </a:r>
            <a:r>
              <a:rPr lang="en-US" sz="1000" b="1" dirty="0" err="1"/>
              <a:t>Imain</a:t>
            </a:r>
            <a:r>
              <a:rPr lang="en-US" sz="1000" b="1" dirty="0"/>
              <a:t>=14.5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54E4A4FE-7648-A1DC-7FEC-19BAA329D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87C73FB-9139-7E07-471A-76F4C602B1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01690" y="2201268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1715" y="2372380"/>
            <a:ext cx="1803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BCX203282T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4.0732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4.1488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[-1.4462,+1.4462]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A60AFF-B142-CF12-EB0C-A21A2B09F79F}"/>
              </a:ext>
            </a:extLst>
          </p:cNvPr>
          <p:cNvSpPr txBox="1"/>
          <p:nvPr/>
        </p:nvSpPr>
        <p:spPr>
          <a:xfrm>
            <a:off x="2209800" y="1159626"/>
            <a:ext cx="12474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fit to DOWN data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4ED76D-E2C6-4CE0-2FE5-6DBBBD4CCD9F}"/>
              </a:ext>
            </a:extLst>
          </p:cNvPr>
          <p:cNvSpPr txBox="1"/>
          <p:nvPr/>
        </p:nvSpPr>
        <p:spPr>
          <a:xfrm>
            <a:off x="6783324" y="1167939"/>
            <a:ext cx="9973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fit to UP data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5F07002-7026-DB64-BFA3-8670878CF5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36019</TotalTime>
  <Words>315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228</cp:revision>
  <dcterms:created xsi:type="dcterms:W3CDTF">2006-04-28T20:17:03Z</dcterms:created>
  <dcterms:modified xsi:type="dcterms:W3CDTF">2026-02-03T18:36:36Z</dcterms:modified>
</cp:coreProperties>
</file>