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3" r:id="rId4"/>
    <p:sldId id="261" r:id="rId5"/>
    <p:sldId id="265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33CC"/>
    <a:srgbClr val="0066FF"/>
    <a:srgbClr val="0000FF"/>
    <a:srgbClr val="993300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63140" y="4911350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1.69D6.28T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dirty="0" smtClean="0"/>
              <a:t>SA-388-320-05</a:t>
            </a:r>
            <a:endParaRPr lang="en-US" dirty="0" smtClean="0"/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SLAC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F2-006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28-Sep-2018 14:19:48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04-Oct-2018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BCX11355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3272662" y="23674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8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7105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3272662" y="33580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943600" y="1023321"/>
            <a:ext cx="3200400" cy="4811358"/>
            <a:chOff x="5943600" y="751242"/>
            <a:chExt cx="3200400" cy="4811358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43600" y="751242"/>
              <a:ext cx="3200400" cy="240189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43600" y="3160705"/>
              <a:ext cx="3200400" cy="2401895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7104441" y="4485042"/>
              <a:ext cx="1157433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err="1" smtClean="0">
                  <a:solidFill>
                    <a:srgbClr val="993300"/>
                  </a:solidFill>
                </a:rPr>
                <a:t>I</a:t>
              </a:r>
              <a:r>
                <a:rPr lang="en-US" sz="1400" baseline="-25000" dirty="0" err="1">
                  <a:solidFill>
                    <a:srgbClr val="993300"/>
                  </a:solidFill>
                </a:rPr>
                <a:t>m</a:t>
              </a:r>
              <a:r>
                <a:rPr lang="en-US" sz="1400" baseline="-25000" dirty="0" err="1" smtClean="0">
                  <a:solidFill>
                    <a:srgbClr val="993300"/>
                  </a:solidFill>
                </a:rPr>
                <a:t>ain</a:t>
              </a:r>
              <a:r>
                <a:rPr lang="en-US" sz="1400" dirty="0" smtClean="0">
                  <a:solidFill>
                    <a:srgbClr val="993300"/>
                  </a:solidFill>
                </a:rPr>
                <a:t> = 380 A</a:t>
              </a:r>
            </a:p>
            <a:p>
              <a:pPr algn="ctr"/>
              <a:r>
                <a:rPr lang="en-US" sz="1400" dirty="0" err="1" smtClean="0">
                  <a:solidFill>
                    <a:srgbClr val="993300"/>
                  </a:solidFill>
                </a:rPr>
                <a:t>I</a:t>
              </a:r>
              <a:r>
                <a:rPr lang="en-US" sz="1400" baseline="-25000" dirty="0" err="1">
                  <a:solidFill>
                    <a:srgbClr val="993300"/>
                  </a:solidFill>
                </a:rPr>
                <a:t>t</a:t>
              </a:r>
              <a:r>
                <a:rPr lang="en-US" sz="1400" baseline="-25000" dirty="0" err="1" smtClean="0">
                  <a:solidFill>
                    <a:srgbClr val="993300"/>
                  </a:solidFill>
                </a:rPr>
                <a:t>rim</a:t>
              </a:r>
              <a:r>
                <a:rPr lang="en-US" sz="1400" dirty="0" smtClean="0">
                  <a:solidFill>
                    <a:srgbClr val="993300"/>
                  </a:solidFill>
                </a:rPr>
                <a:t> = 0 A</a:t>
              </a:r>
              <a:endParaRPr lang="en-US" sz="1400" dirty="0">
                <a:solidFill>
                  <a:srgbClr val="9933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099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683976"/>
            <a:ext cx="7315200" cy="549004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44298" y="157868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quadrupole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22777" y="3591580"/>
            <a:ext cx="115743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m</a:t>
            </a:r>
            <a:r>
              <a:rPr lang="en-US" sz="1400" baseline="-25000" dirty="0" err="1" smtClean="0">
                <a:solidFill>
                  <a:srgbClr val="993300"/>
                </a:solidFill>
              </a:rPr>
              <a:t>ain</a:t>
            </a:r>
            <a:r>
              <a:rPr lang="en-US" sz="1400" dirty="0" smtClean="0">
                <a:solidFill>
                  <a:srgbClr val="993300"/>
                </a:solidFill>
              </a:rPr>
              <a:t> = 380 A</a:t>
            </a:r>
          </a:p>
          <a:p>
            <a:pPr algn="ctr"/>
            <a:r>
              <a:rPr lang="en-US" sz="1400" dirty="0" err="1" smtClean="0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t</a:t>
            </a:r>
            <a:r>
              <a:rPr lang="en-US" sz="1400" baseline="-25000" dirty="0" err="1" smtClean="0">
                <a:solidFill>
                  <a:srgbClr val="993300"/>
                </a:solidFill>
              </a:rPr>
              <a:t>rim</a:t>
            </a:r>
            <a:r>
              <a:rPr lang="en-US" sz="1400" dirty="0" smtClean="0">
                <a:solidFill>
                  <a:srgbClr val="993300"/>
                </a:solidFill>
              </a:rPr>
              <a:t> = 0 A</a:t>
            </a:r>
            <a:endParaRPr lang="en-US" sz="1400" dirty="0">
              <a:solidFill>
                <a:srgbClr val="9933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43800" y="359306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3399"/>
                </a:solidFill>
              </a:rPr>
              <a:t>sextupole</a:t>
            </a:r>
            <a:endParaRPr lang="en-US" dirty="0">
              <a:solidFill>
                <a:srgbClr val="FF339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96726" y="4611469"/>
            <a:ext cx="2601994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0.003 [3.000]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0.083 [53.000] %</a:t>
            </a:r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5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3040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BCX11355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15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2.0000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2.1317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[-12,12]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5.6293, 5.6293]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0" y="2286000"/>
            <a:ext cx="12970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&lt; 200 A</a:t>
            </a:r>
          </a:p>
          <a:p>
            <a:pPr algn="ctr"/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85532" y="2409110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37170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22476</TotalTime>
  <Words>56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198</cp:revision>
  <dcterms:created xsi:type="dcterms:W3CDTF">2006-04-28T20:17:03Z</dcterms:created>
  <dcterms:modified xsi:type="dcterms:W3CDTF">2018-10-04T16:28:14Z</dcterms:modified>
</cp:coreProperties>
</file>